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84" r:id="rId18"/>
    <p:sldId id="285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480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0" i="1">
                <a:solidFill>
                  <a:srgbClr val="A0B87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242925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0" i="1">
                <a:solidFill>
                  <a:srgbClr val="A0B87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0" i="1">
                <a:solidFill>
                  <a:srgbClr val="A0B87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9239" y="608756"/>
            <a:ext cx="17269520" cy="183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50" b="0" i="1">
                <a:solidFill>
                  <a:srgbClr val="A0B87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324" y="2586380"/>
            <a:ext cx="11593195" cy="2337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242925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38425"/>
            <a:ext cx="15144750" cy="2990850"/>
          </a:xfrm>
          <a:custGeom>
            <a:avLst/>
            <a:gdLst/>
            <a:ahLst/>
            <a:cxnLst/>
            <a:rect l="l" t="t" r="r" b="b"/>
            <a:pathLst>
              <a:path w="15144750" h="2990850">
                <a:moveTo>
                  <a:pt x="15144612" y="2990849"/>
                </a:moveTo>
                <a:lnTo>
                  <a:pt x="0" y="2990849"/>
                </a:lnTo>
                <a:lnTo>
                  <a:pt x="0" y="0"/>
                </a:lnTo>
                <a:lnTo>
                  <a:pt x="15144612" y="0"/>
                </a:lnTo>
                <a:lnTo>
                  <a:pt x="15144612" y="299084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3999" y="3160560"/>
            <a:ext cx="14397990" cy="227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450" spc="655" dirty="0">
                <a:solidFill>
                  <a:srgbClr val="F4F4F4"/>
                </a:solidFill>
                <a:latin typeface="Book Antiqua"/>
                <a:cs typeface="Book Antiqua"/>
              </a:rPr>
              <a:t>Sichai </a:t>
            </a:r>
            <a:r>
              <a:rPr sz="8450" spc="605" dirty="0">
                <a:solidFill>
                  <a:srgbClr val="F4F4F4"/>
                </a:solidFill>
                <a:latin typeface="Book Antiqua"/>
                <a:cs typeface="Book Antiqua"/>
              </a:rPr>
              <a:t>Niyantran</a:t>
            </a:r>
            <a:r>
              <a:rPr sz="8450" spc="-45" dirty="0">
                <a:solidFill>
                  <a:srgbClr val="F4F4F4"/>
                </a:solidFill>
                <a:latin typeface="Book Antiqua"/>
                <a:cs typeface="Book Antiqua"/>
              </a:rPr>
              <a:t> </a:t>
            </a:r>
            <a:r>
              <a:rPr sz="8450" spc="610" dirty="0">
                <a:solidFill>
                  <a:srgbClr val="F4F4F4"/>
                </a:solidFill>
                <a:latin typeface="Book Antiqua"/>
                <a:cs typeface="Book Antiqua"/>
              </a:rPr>
              <a:t>Upkaran</a:t>
            </a:r>
            <a:endParaRPr sz="8450" dirty="0">
              <a:latin typeface="Book Antiqua"/>
              <a:cs typeface="Book Antiqua"/>
            </a:endParaRPr>
          </a:p>
          <a:p>
            <a:pPr marL="69850">
              <a:lnSpc>
                <a:spcPct val="100000"/>
              </a:lnSpc>
              <a:spcBef>
                <a:spcPts val="2170"/>
              </a:spcBef>
              <a:tabLst>
                <a:tab pos="4760595" algn="l"/>
              </a:tabLst>
            </a:pPr>
            <a:r>
              <a:rPr sz="2950" spc="150" dirty="0">
                <a:solidFill>
                  <a:srgbClr val="A0B87A"/>
                </a:solidFill>
                <a:latin typeface="Calibri"/>
                <a:cs typeface="Calibri"/>
              </a:rPr>
              <a:t>“ </a:t>
            </a:r>
            <a:r>
              <a:rPr sz="3050" spc="80" dirty="0">
                <a:solidFill>
                  <a:srgbClr val="A0B87A"/>
                </a:solidFill>
                <a:latin typeface="Tahoma"/>
                <a:cs typeface="Tahoma"/>
              </a:rPr>
              <a:t>KI </a:t>
            </a:r>
            <a:r>
              <a:rPr sz="3050" spc="290" dirty="0">
                <a:solidFill>
                  <a:srgbClr val="A0B87A"/>
                </a:solidFill>
                <a:latin typeface="Tahoma"/>
                <a:cs typeface="Tahoma"/>
              </a:rPr>
              <a:t>SHAAN</a:t>
            </a:r>
            <a:r>
              <a:rPr sz="3050" spc="-380" dirty="0">
                <a:solidFill>
                  <a:srgbClr val="A0B87A"/>
                </a:solidFill>
                <a:latin typeface="Tahoma"/>
                <a:cs typeface="Tahoma"/>
              </a:rPr>
              <a:t> </a:t>
            </a:r>
            <a:r>
              <a:rPr sz="3050" spc="80" dirty="0">
                <a:solidFill>
                  <a:srgbClr val="A0B87A"/>
                </a:solidFill>
                <a:latin typeface="Tahoma"/>
                <a:cs typeface="Tahoma"/>
              </a:rPr>
              <a:t>KI </a:t>
            </a:r>
            <a:r>
              <a:rPr sz="3050" spc="270" dirty="0">
                <a:solidFill>
                  <a:srgbClr val="A0B87A"/>
                </a:solidFill>
                <a:latin typeface="Tahoma"/>
                <a:cs typeface="Tahoma"/>
              </a:rPr>
              <a:t>UNNATI</a:t>
            </a:r>
            <a:r>
              <a:rPr sz="3050" spc="-600" dirty="0">
                <a:solidFill>
                  <a:srgbClr val="A0B87A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A0B87A"/>
                </a:solidFill>
                <a:latin typeface="Calibri"/>
                <a:cs typeface="Calibri"/>
              </a:rPr>
              <a:t>,	</a:t>
            </a:r>
            <a:r>
              <a:rPr sz="3050" spc="270" dirty="0">
                <a:solidFill>
                  <a:srgbClr val="A0B87A"/>
                </a:solidFill>
                <a:latin typeface="Tahoma"/>
                <a:cs typeface="Tahoma"/>
              </a:rPr>
              <a:t>DESH </a:t>
            </a:r>
            <a:r>
              <a:rPr sz="3050" spc="80" dirty="0">
                <a:solidFill>
                  <a:srgbClr val="A0B87A"/>
                </a:solidFill>
                <a:latin typeface="Tahoma"/>
                <a:cs typeface="Tahoma"/>
              </a:rPr>
              <a:t>KI </a:t>
            </a:r>
            <a:r>
              <a:rPr sz="3050" spc="250" dirty="0">
                <a:solidFill>
                  <a:srgbClr val="A0B87A"/>
                </a:solidFill>
                <a:latin typeface="Tahoma"/>
                <a:cs typeface="Tahoma"/>
              </a:rPr>
              <a:t>PRAGATI</a:t>
            </a:r>
            <a:r>
              <a:rPr sz="3050" spc="-185" dirty="0">
                <a:solidFill>
                  <a:srgbClr val="A0B87A"/>
                </a:solidFill>
                <a:latin typeface="Tahoma"/>
                <a:cs typeface="Tahoma"/>
              </a:rPr>
              <a:t> </a:t>
            </a:r>
            <a:r>
              <a:rPr sz="2950" spc="775" dirty="0">
                <a:solidFill>
                  <a:srgbClr val="A0B87A"/>
                </a:solidFill>
                <a:latin typeface="Calibri"/>
                <a:cs typeface="Calibri"/>
              </a:rPr>
              <a:t>…”</a:t>
            </a:r>
            <a:endParaRPr sz="29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12746" y="933064"/>
            <a:ext cx="32645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ts val="825"/>
              </a:lnSpc>
            </a:pPr>
            <a:r>
              <a:rPr sz="3550" spc="965" dirty="0">
                <a:solidFill>
                  <a:srgbClr val="F4F4F4"/>
                </a:solidFill>
                <a:latin typeface="Trebuchet MS"/>
                <a:cs typeface="Trebuchet MS"/>
              </a:rPr>
              <a:t>G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550" spc="1170" dirty="0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550" spc="1220" dirty="0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550" spc="1210" dirty="0">
                <a:solidFill>
                  <a:srgbClr val="F4F4F4"/>
                </a:solidFill>
                <a:latin typeface="Trebuchet MS"/>
                <a:cs typeface="Trebuchet MS"/>
              </a:rPr>
              <a:t>U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550" spc="1165" dirty="0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sz="3550" spc="-5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3800" spc="490" dirty="0">
                <a:solidFill>
                  <a:srgbClr val="F4F4F4"/>
                </a:solidFill>
                <a:latin typeface="Century Gothic"/>
                <a:cs typeface="Century Gothic"/>
              </a:rPr>
              <a:t>-</a:t>
            </a:r>
            <a:r>
              <a:rPr sz="3800" spc="-490" dirty="0">
                <a:solidFill>
                  <a:srgbClr val="F4F4F4"/>
                </a:solidFill>
                <a:latin typeface="Century Gothic"/>
                <a:cs typeface="Century Gothic"/>
              </a:rPr>
              <a:t> </a:t>
            </a:r>
            <a:r>
              <a:rPr sz="3800" spc="680" dirty="0">
                <a:solidFill>
                  <a:srgbClr val="F4F4F4"/>
                </a:solidFill>
                <a:latin typeface="Century Gothic"/>
                <a:cs typeface="Century Gothic"/>
              </a:rPr>
              <a:t>8</a:t>
            </a:r>
            <a:endParaRPr sz="3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12746" y="1095375"/>
            <a:ext cx="3264535" cy="95250"/>
          </a:xfrm>
          <a:custGeom>
            <a:avLst/>
            <a:gdLst/>
            <a:ahLst/>
            <a:cxnLst/>
            <a:rect l="l" t="t" r="r" b="b"/>
            <a:pathLst>
              <a:path w="3264534" h="95250">
                <a:moveTo>
                  <a:pt x="0" y="0"/>
                </a:moveTo>
                <a:lnTo>
                  <a:pt x="3264376" y="0"/>
                </a:lnTo>
                <a:lnTo>
                  <a:pt x="3264376" y="95249"/>
                </a:lnTo>
                <a:lnTo>
                  <a:pt x="0" y="952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81812" y="295275"/>
            <a:ext cx="5086350" cy="1276350"/>
          </a:xfrm>
          <a:prstGeom prst="rect">
            <a:avLst/>
          </a:prstGeom>
          <a:solidFill>
            <a:srgbClr val="242925"/>
          </a:solidFill>
        </p:spPr>
        <p:txBody>
          <a:bodyPr vert="horz" wrap="square" lIns="0" tIns="0" rIns="0" bIns="0" rtlCol="0">
            <a:spAutoFit/>
          </a:bodyPr>
          <a:lstStyle/>
          <a:p>
            <a:pPr marL="317500">
              <a:lnSpc>
                <a:spcPts val="8855"/>
              </a:lnSpc>
            </a:pPr>
            <a:r>
              <a:rPr sz="7900" b="0" i="0" spc="-280" dirty="0">
                <a:solidFill>
                  <a:srgbClr val="FFFFFF"/>
                </a:solidFill>
                <a:latin typeface="Bookman Old Style"/>
                <a:cs typeface="Bookman Old Style"/>
              </a:rPr>
              <a:t>SYNAPSE</a:t>
            </a:r>
            <a:endParaRPr sz="79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12199" y="7600950"/>
            <a:ext cx="8829040" cy="2308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130" dirty="0">
                <a:solidFill>
                  <a:srgbClr val="FFFFFF"/>
                </a:solidFill>
                <a:latin typeface="Palatino Linotype"/>
                <a:cs typeface="Palatino Linotype"/>
              </a:rPr>
              <a:t>GUIDED</a:t>
            </a:r>
            <a:r>
              <a:rPr sz="4500" spc="-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500" spc="375" dirty="0">
                <a:solidFill>
                  <a:srgbClr val="FFFFFF"/>
                </a:solidFill>
                <a:latin typeface="Palatino Linotype"/>
                <a:cs typeface="Palatino Linotype"/>
              </a:rPr>
              <a:t>BY:-</a:t>
            </a:r>
            <a:endParaRPr sz="4500">
              <a:latin typeface="Palatino Linotype"/>
              <a:cs typeface="Palatino Linotype"/>
            </a:endParaRPr>
          </a:p>
          <a:p>
            <a:pPr marL="1069975" indent="-384175">
              <a:lnSpc>
                <a:spcPct val="100000"/>
              </a:lnSpc>
              <a:spcBef>
                <a:spcPts val="900"/>
              </a:spcBef>
              <a:buChar char="-"/>
              <a:tabLst>
                <a:tab pos="1070610" algn="l"/>
              </a:tabLst>
            </a:pPr>
            <a:r>
              <a:rPr sz="4500" spc="225" dirty="0">
                <a:solidFill>
                  <a:srgbClr val="FFFFFF"/>
                </a:solidFill>
                <a:latin typeface="Palatino Linotype"/>
                <a:cs typeface="Palatino Linotype"/>
              </a:rPr>
              <a:t>Prof. </a:t>
            </a:r>
            <a:r>
              <a:rPr sz="4500" spc="160" dirty="0">
                <a:solidFill>
                  <a:srgbClr val="FFFFFF"/>
                </a:solidFill>
                <a:latin typeface="Palatino Linotype"/>
                <a:cs typeface="Palatino Linotype"/>
              </a:rPr>
              <a:t>Dr. </a:t>
            </a:r>
            <a:r>
              <a:rPr sz="4500" spc="310" dirty="0">
                <a:solidFill>
                  <a:srgbClr val="FFFFFF"/>
                </a:solidFill>
                <a:latin typeface="Palatino Linotype"/>
                <a:cs typeface="Palatino Linotype"/>
              </a:rPr>
              <a:t>Pravin</a:t>
            </a:r>
            <a:r>
              <a:rPr sz="4500" spc="-66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500" spc="245" dirty="0">
                <a:solidFill>
                  <a:srgbClr val="FFFFFF"/>
                </a:solidFill>
                <a:latin typeface="Palatino Linotype"/>
                <a:cs typeface="Palatino Linotype"/>
              </a:rPr>
              <a:t>Gundalwar</a:t>
            </a:r>
            <a:endParaRPr sz="4500">
              <a:latin typeface="Palatino Linotype"/>
              <a:cs typeface="Palatino Linotype"/>
            </a:endParaRPr>
          </a:p>
          <a:p>
            <a:pPr marL="1069975" indent="-384175">
              <a:lnSpc>
                <a:spcPct val="100000"/>
              </a:lnSpc>
              <a:spcBef>
                <a:spcPts val="900"/>
              </a:spcBef>
              <a:buChar char="-"/>
              <a:tabLst>
                <a:tab pos="1070610" algn="l"/>
              </a:tabLst>
            </a:pPr>
            <a:r>
              <a:rPr sz="4500" spc="225" dirty="0">
                <a:solidFill>
                  <a:srgbClr val="FFFFFF"/>
                </a:solidFill>
                <a:latin typeface="Palatino Linotype"/>
                <a:cs typeface="Palatino Linotype"/>
              </a:rPr>
              <a:t>Prof. </a:t>
            </a:r>
            <a:r>
              <a:rPr sz="4500" spc="450" dirty="0">
                <a:solidFill>
                  <a:srgbClr val="FFFFFF"/>
                </a:solidFill>
                <a:latin typeface="Palatino Linotype"/>
                <a:cs typeface="Palatino Linotype"/>
              </a:rPr>
              <a:t>Sneha</a:t>
            </a:r>
            <a:r>
              <a:rPr sz="4500" spc="-43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500" spc="450" dirty="0">
                <a:solidFill>
                  <a:srgbClr val="FFFFFF"/>
                </a:solidFill>
                <a:latin typeface="Palatino Linotype"/>
                <a:cs typeface="Palatino Linotype"/>
              </a:rPr>
              <a:t>Rane</a:t>
            </a:r>
            <a:endParaRPr sz="4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33499"/>
            <a:ext cx="18288000" cy="8953500"/>
          </a:xfrm>
          <a:custGeom>
            <a:avLst/>
            <a:gdLst/>
            <a:ahLst/>
            <a:cxnLst/>
            <a:rect l="l" t="t" r="r" b="b"/>
            <a:pathLst>
              <a:path w="18288000" h="8953500">
                <a:moveTo>
                  <a:pt x="0" y="0"/>
                </a:moveTo>
                <a:lnTo>
                  <a:pt x="18288000" y="0"/>
                </a:lnTo>
                <a:lnTo>
                  <a:pt x="18288000" y="8953500"/>
                </a:lnTo>
                <a:lnTo>
                  <a:pt x="0" y="89535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333500"/>
          </a:xfrm>
          <a:custGeom>
            <a:avLst/>
            <a:gdLst/>
            <a:ahLst/>
            <a:cxnLst/>
            <a:rect l="l" t="t" r="r" b="b"/>
            <a:pathLst>
              <a:path w="18288000" h="1333500">
                <a:moveTo>
                  <a:pt x="0" y="1333499"/>
                </a:moveTo>
                <a:lnTo>
                  <a:pt x="18288000" y="1333499"/>
                </a:lnTo>
                <a:lnTo>
                  <a:pt x="18288000" y="0"/>
                </a:lnTo>
                <a:lnTo>
                  <a:pt x="0" y="0"/>
                </a:lnTo>
                <a:lnTo>
                  <a:pt x="0" y="133349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1649" y="2218867"/>
            <a:ext cx="16873220" cy="617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2420">
              <a:lnSpc>
                <a:spcPts val="6080"/>
              </a:lnSpc>
              <a:buChar char="-"/>
              <a:tabLst>
                <a:tab pos="497840" algn="l"/>
                <a:tab pos="4456430" algn="l"/>
                <a:tab pos="7000875" algn="l"/>
              </a:tabLst>
            </a:pPr>
            <a:r>
              <a:rPr sz="5250" b="1" spc="434" dirty="0">
                <a:solidFill>
                  <a:srgbClr val="242925"/>
                </a:solidFill>
                <a:latin typeface="Book Antiqua"/>
                <a:cs typeface="Book Antiqua"/>
              </a:rPr>
              <a:t>Since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95" dirty="0">
                <a:solidFill>
                  <a:srgbClr val="242925"/>
                </a:solidFill>
                <a:latin typeface="Book Antiqua"/>
                <a:cs typeface="Book Antiqua"/>
              </a:rPr>
              <a:t>we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555" dirty="0">
                <a:solidFill>
                  <a:srgbClr val="242925"/>
                </a:solidFill>
                <a:latin typeface="Book Antiqua"/>
                <a:cs typeface="Book Antiqua"/>
              </a:rPr>
              <a:t>can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70" dirty="0">
                <a:solidFill>
                  <a:srgbClr val="242925"/>
                </a:solidFill>
                <a:latin typeface="Book Antiqua"/>
                <a:cs typeface="Book Antiqua"/>
              </a:rPr>
              <a:t>use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560" dirty="0">
                <a:solidFill>
                  <a:srgbClr val="242925"/>
                </a:solidFill>
                <a:latin typeface="Book Antiqua"/>
                <a:cs typeface="Book Antiqua"/>
              </a:rPr>
              <a:t>our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20" dirty="0">
                <a:solidFill>
                  <a:srgbClr val="242925"/>
                </a:solidFill>
                <a:latin typeface="Book Antiqua"/>
                <a:cs typeface="Book Antiqua"/>
              </a:rPr>
              <a:t>device</a:t>
            </a:r>
            <a:r>
              <a:rPr sz="5250" b="1" spc="9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90" dirty="0">
                <a:solidFill>
                  <a:srgbClr val="242925"/>
                </a:solidFill>
                <a:latin typeface="Book Antiqua"/>
                <a:cs typeface="Book Antiqua"/>
              </a:rPr>
              <a:t>in</a:t>
            </a:r>
            <a:r>
              <a:rPr sz="5250" b="1" spc="8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30" dirty="0">
                <a:solidFill>
                  <a:srgbClr val="242925"/>
                </a:solidFill>
                <a:latin typeface="Book Antiqua"/>
                <a:cs typeface="Book Antiqua"/>
              </a:rPr>
              <a:t>above</a:t>
            </a:r>
            <a:r>
              <a:rPr sz="5250" b="1" spc="8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65" dirty="0">
                <a:solidFill>
                  <a:srgbClr val="242925"/>
                </a:solidFill>
                <a:latin typeface="Book Antiqua"/>
                <a:cs typeface="Book Antiqua"/>
              </a:rPr>
              <a:t>denoted  </a:t>
            </a:r>
            <a:r>
              <a:rPr sz="5250" b="1" spc="459" dirty="0">
                <a:solidFill>
                  <a:srgbClr val="242925"/>
                </a:solidFill>
                <a:latin typeface="Book Antiqua"/>
                <a:cs typeface="Book Antiqua"/>
              </a:rPr>
              <a:t>graph</a:t>
            </a:r>
            <a:r>
              <a:rPr sz="5250" b="1" spc="19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75" dirty="0">
                <a:solidFill>
                  <a:srgbClr val="242925"/>
                </a:solidFill>
                <a:latin typeface="Book Antiqua"/>
                <a:cs typeface="Book Antiqua"/>
              </a:rPr>
              <a:t>wherever</a:t>
            </a:r>
            <a:r>
              <a:rPr sz="5250" b="1" spc="19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215" dirty="0">
                <a:solidFill>
                  <a:srgbClr val="242925"/>
                </a:solidFill>
                <a:latin typeface="Book Antiqua"/>
                <a:cs typeface="Book Antiqua"/>
              </a:rPr>
              <a:t>all	</a:t>
            </a:r>
            <a:r>
              <a:rPr sz="5250" b="1" spc="450" dirty="0">
                <a:solidFill>
                  <a:srgbClr val="242925"/>
                </a:solidFill>
                <a:latin typeface="Book Antiqua"/>
                <a:cs typeface="Book Antiqua"/>
              </a:rPr>
              <a:t>condition</a:t>
            </a:r>
            <a:r>
              <a:rPr sz="5250" b="1" spc="4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80" dirty="0">
                <a:solidFill>
                  <a:srgbClr val="242925"/>
                </a:solidFill>
                <a:latin typeface="Book Antiqua"/>
                <a:cs typeface="Book Antiqua"/>
              </a:rPr>
              <a:t>are</a:t>
            </a:r>
            <a:r>
              <a:rPr sz="5250" b="1" spc="4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00" dirty="0">
                <a:solidFill>
                  <a:srgbClr val="242925"/>
                </a:solidFill>
                <a:latin typeface="Book Antiqua"/>
                <a:cs typeface="Book Antiqua"/>
              </a:rPr>
              <a:t>suitable </a:t>
            </a:r>
            <a:r>
              <a:rPr sz="5250" b="1" spc="229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30" dirty="0">
                <a:solidFill>
                  <a:srgbClr val="242925"/>
                </a:solidFill>
                <a:latin typeface="Book Antiqua"/>
                <a:cs typeface="Book Antiqua"/>
              </a:rPr>
              <a:t>(vegetation,	</a:t>
            </a:r>
            <a:r>
              <a:rPr sz="5250" b="1" spc="204" dirty="0">
                <a:solidFill>
                  <a:srgbClr val="242925"/>
                </a:solidFill>
                <a:latin typeface="Book Antiqua"/>
                <a:cs typeface="Book Antiqua"/>
              </a:rPr>
              <a:t>soil, </a:t>
            </a:r>
            <a:r>
              <a:rPr sz="5250" b="1" spc="350" dirty="0">
                <a:solidFill>
                  <a:srgbClr val="242925"/>
                </a:solidFill>
                <a:latin typeface="Book Antiqua"/>
                <a:cs typeface="Book Antiqua"/>
              </a:rPr>
              <a:t>irrigation, </a:t>
            </a:r>
            <a:r>
              <a:rPr sz="5250" b="1" spc="405" dirty="0">
                <a:solidFill>
                  <a:srgbClr val="242925"/>
                </a:solidFill>
                <a:latin typeface="Book Antiqua"/>
                <a:cs typeface="Book Antiqua"/>
              </a:rPr>
              <a:t>water</a:t>
            </a:r>
            <a:r>
              <a:rPr sz="5250" b="1" spc="-35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225" dirty="0">
                <a:solidFill>
                  <a:srgbClr val="242925"/>
                </a:solidFill>
                <a:latin typeface="Book Antiqua"/>
                <a:cs typeface="Book Antiqua"/>
              </a:rPr>
              <a:t>stress).</a:t>
            </a:r>
            <a:endParaRPr sz="5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42925"/>
              </a:buClr>
              <a:buFont typeface="Book Antiqua"/>
              <a:buChar char="-"/>
            </a:pPr>
            <a:endParaRPr sz="5250">
              <a:latin typeface="Times New Roman"/>
              <a:cs typeface="Times New Roman"/>
            </a:endParaRPr>
          </a:p>
          <a:p>
            <a:pPr marL="12700" marR="5080">
              <a:lnSpc>
                <a:spcPts val="6080"/>
              </a:lnSpc>
              <a:buChar char="-"/>
              <a:tabLst>
                <a:tab pos="497840" algn="l"/>
                <a:tab pos="3726815" algn="l"/>
                <a:tab pos="5210810" algn="l"/>
                <a:tab pos="7250430" algn="l"/>
                <a:tab pos="14051280" algn="l"/>
              </a:tabLst>
            </a:pPr>
            <a:r>
              <a:rPr sz="5250" b="1" spc="570" dirty="0">
                <a:solidFill>
                  <a:srgbClr val="242925"/>
                </a:solidFill>
                <a:latin typeface="Book Antiqua"/>
                <a:cs typeface="Book Antiqua"/>
              </a:rPr>
              <a:t>Our</a:t>
            </a:r>
            <a:r>
              <a:rPr sz="5250" b="1" spc="-78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34" dirty="0">
                <a:solidFill>
                  <a:srgbClr val="242925"/>
                </a:solidFill>
                <a:latin typeface="Book Antiqua"/>
                <a:cs typeface="Book Antiqua"/>
              </a:rPr>
              <a:t>system </a:t>
            </a:r>
            <a:r>
              <a:rPr sz="5250" b="1" spc="180" dirty="0">
                <a:solidFill>
                  <a:srgbClr val="242925"/>
                </a:solidFill>
                <a:latin typeface="Book Antiqua"/>
                <a:cs typeface="Book Antiqua"/>
              </a:rPr>
              <a:t>will </a:t>
            </a:r>
            <a:r>
              <a:rPr sz="5250" b="1" spc="300" dirty="0">
                <a:solidFill>
                  <a:srgbClr val="242925"/>
                </a:solidFill>
                <a:latin typeface="Book Antiqua"/>
                <a:cs typeface="Book Antiqua"/>
              </a:rPr>
              <a:t>also </a:t>
            </a:r>
            <a:r>
              <a:rPr sz="5250" b="1" spc="365" dirty="0">
                <a:solidFill>
                  <a:srgbClr val="242925"/>
                </a:solidFill>
                <a:latin typeface="Book Antiqua"/>
                <a:cs typeface="Book Antiqua"/>
              </a:rPr>
              <a:t>helpful </a:t>
            </a:r>
            <a:r>
              <a:rPr sz="5250" b="1" spc="480" dirty="0">
                <a:solidFill>
                  <a:srgbClr val="242925"/>
                </a:solidFill>
                <a:latin typeface="Book Antiqua"/>
                <a:cs typeface="Book Antiqua"/>
              </a:rPr>
              <a:t>for</a:t>
            </a:r>
            <a:r>
              <a:rPr sz="5250" b="1" spc="10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95" dirty="0">
                <a:solidFill>
                  <a:srgbClr val="242925"/>
                </a:solidFill>
                <a:latin typeface="Book Antiqua"/>
                <a:cs typeface="Book Antiqua"/>
              </a:rPr>
              <a:t>those	</a:t>
            </a:r>
            <a:r>
              <a:rPr sz="5250" b="1" spc="484" dirty="0">
                <a:solidFill>
                  <a:srgbClr val="242925"/>
                </a:solidFill>
                <a:latin typeface="Book Antiqua"/>
                <a:cs typeface="Book Antiqua"/>
              </a:rPr>
              <a:t>who</a:t>
            </a:r>
            <a:r>
              <a:rPr sz="5250" b="1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80" dirty="0">
                <a:solidFill>
                  <a:srgbClr val="242925"/>
                </a:solidFill>
                <a:latin typeface="Book Antiqua"/>
                <a:cs typeface="Book Antiqua"/>
              </a:rPr>
              <a:t>are </a:t>
            </a:r>
            <a:r>
              <a:rPr sz="5250" b="1" spc="229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15" dirty="0">
                <a:solidFill>
                  <a:srgbClr val="242925"/>
                </a:solidFill>
                <a:latin typeface="Book Antiqua"/>
                <a:cs typeface="Book Antiqua"/>
              </a:rPr>
              <a:t>already</a:t>
            </a:r>
            <a:r>
              <a:rPr sz="5250" b="1" spc="13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45" dirty="0">
                <a:solidFill>
                  <a:srgbClr val="242925"/>
                </a:solidFill>
                <a:latin typeface="Book Antiqua"/>
                <a:cs typeface="Book Antiqua"/>
              </a:rPr>
              <a:t>using</a:t>
            </a:r>
            <a:r>
              <a:rPr sz="5250" b="1" spc="13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05" dirty="0">
                <a:solidFill>
                  <a:srgbClr val="242925"/>
                </a:solidFill>
                <a:latin typeface="Book Antiqua"/>
                <a:cs typeface="Book Antiqua"/>
              </a:rPr>
              <a:t>water	</a:t>
            </a:r>
            <a:r>
              <a:rPr sz="5250" b="1" spc="375" dirty="0">
                <a:solidFill>
                  <a:srgbClr val="242925"/>
                </a:solidFill>
                <a:latin typeface="Book Antiqua"/>
                <a:cs typeface="Book Antiqua"/>
              </a:rPr>
              <a:t>irrigation</a:t>
            </a:r>
            <a:r>
              <a:rPr sz="5250" b="1" spc="6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45" dirty="0">
                <a:solidFill>
                  <a:srgbClr val="242925"/>
                </a:solidFill>
                <a:latin typeface="Book Antiqua"/>
                <a:cs typeface="Book Antiqua"/>
              </a:rPr>
              <a:t>(drip</a:t>
            </a:r>
            <a:r>
              <a:rPr sz="5250" b="1" spc="6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50" dirty="0">
                <a:solidFill>
                  <a:srgbClr val="242925"/>
                </a:solidFill>
                <a:latin typeface="Book Antiqua"/>
                <a:cs typeface="Book Antiqua"/>
              </a:rPr>
              <a:t>irrigation, </a:t>
            </a:r>
            <a:r>
              <a:rPr sz="5250" b="1" spc="7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254" dirty="0">
                <a:solidFill>
                  <a:srgbClr val="242925"/>
                </a:solidFill>
                <a:latin typeface="Book Antiqua"/>
                <a:cs typeface="Book Antiqua"/>
              </a:rPr>
              <a:t>etc..)</a:t>
            </a:r>
            <a:r>
              <a:rPr sz="5250" b="1" spc="95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325" dirty="0">
                <a:solidFill>
                  <a:srgbClr val="242925"/>
                </a:solidFill>
                <a:latin typeface="Book Antiqua"/>
                <a:cs typeface="Book Antiqua"/>
              </a:rPr>
              <a:t>with	</a:t>
            </a:r>
            <a:r>
              <a:rPr sz="5250" b="1" spc="425" dirty="0">
                <a:solidFill>
                  <a:srgbClr val="242925"/>
                </a:solidFill>
                <a:latin typeface="Book Antiqua"/>
                <a:cs typeface="Book Antiqua"/>
              </a:rPr>
              <a:t>the	</a:t>
            </a:r>
            <a:r>
              <a:rPr sz="5250" b="1" spc="370" dirty="0">
                <a:solidFill>
                  <a:srgbClr val="242925"/>
                </a:solidFill>
                <a:latin typeface="Book Antiqua"/>
                <a:cs typeface="Book Antiqua"/>
              </a:rPr>
              <a:t>use </a:t>
            </a:r>
            <a:r>
              <a:rPr sz="5250" b="1" spc="425" dirty="0">
                <a:solidFill>
                  <a:srgbClr val="242925"/>
                </a:solidFill>
                <a:latin typeface="Book Antiqua"/>
                <a:cs typeface="Book Antiqua"/>
              </a:rPr>
              <a:t>of </a:t>
            </a:r>
            <a:r>
              <a:rPr sz="5250" b="1" spc="560" dirty="0">
                <a:solidFill>
                  <a:srgbClr val="242925"/>
                </a:solidFill>
                <a:latin typeface="Book Antiqua"/>
                <a:cs typeface="Book Antiqua"/>
              </a:rPr>
              <a:t>our</a:t>
            </a:r>
            <a:r>
              <a:rPr sz="5250" b="1" spc="-57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80" dirty="0">
                <a:solidFill>
                  <a:srgbClr val="242925"/>
                </a:solidFill>
                <a:latin typeface="Book Antiqua"/>
                <a:cs typeface="Book Antiqua"/>
              </a:rPr>
              <a:t>advance</a:t>
            </a:r>
            <a:r>
              <a:rPr sz="5250" b="1" spc="7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295" dirty="0">
                <a:solidFill>
                  <a:srgbClr val="242925"/>
                </a:solidFill>
                <a:latin typeface="Book Antiqua"/>
                <a:cs typeface="Book Antiqua"/>
              </a:rPr>
              <a:t>wireless </a:t>
            </a:r>
            <a:r>
              <a:rPr sz="5250" b="1" spc="70" dirty="0">
                <a:solidFill>
                  <a:srgbClr val="242925"/>
                </a:solidFill>
                <a:latin typeface="Book Antiqua"/>
                <a:cs typeface="Book Antiqua"/>
              </a:rPr>
              <a:t> </a:t>
            </a:r>
            <a:r>
              <a:rPr sz="5250" b="1" spc="420" dirty="0">
                <a:solidFill>
                  <a:srgbClr val="242925"/>
                </a:solidFill>
                <a:latin typeface="Book Antiqua"/>
                <a:cs typeface="Book Antiqua"/>
              </a:rPr>
              <a:t>technology.</a:t>
            </a:r>
            <a:endParaRPr sz="5250">
              <a:latin typeface="Book Antiqua"/>
              <a:cs typeface="Book Antiq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01947" y="0"/>
            <a:ext cx="2486660" cy="676275"/>
          </a:xfrm>
          <a:custGeom>
            <a:avLst/>
            <a:gdLst/>
            <a:ahLst/>
            <a:cxnLst/>
            <a:rect l="l" t="t" r="r" b="b"/>
            <a:pathLst>
              <a:path w="2486659" h="676275">
                <a:moveTo>
                  <a:pt x="0" y="0"/>
                </a:moveTo>
                <a:lnTo>
                  <a:pt x="2486052" y="0"/>
                </a:lnTo>
                <a:lnTo>
                  <a:pt x="2486052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01947" y="2438399"/>
            <a:ext cx="2486660" cy="7848600"/>
          </a:xfrm>
          <a:custGeom>
            <a:avLst/>
            <a:gdLst/>
            <a:ahLst/>
            <a:cxnLst/>
            <a:rect l="l" t="t" r="r" b="b"/>
            <a:pathLst>
              <a:path w="2486659" h="7848600">
                <a:moveTo>
                  <a:pt x="0" y="0"/>
                </a:moveTo>
                <a:lnTo>
                  <a:pt x="2486052" y="0"/>
                </a:lnTo>
                <a:lnTo>
                  <a:pt x="2486052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801975" cy="676275"/>
          </a:xfrm>
          <a:custGeom>
            <a:avLst/>
            <a:gdLst/>
            <a:ahLst/>
            <a:cxnLst/>
            <a:rect l="l" t="t" r="r" b="b"/>
            <a:pathLst>
              <a:path w="15801975" h="676275">
                <a:moveTo>
                  <a:pt x="0" y="0"/>
                </a:moveTo>
                <a:lnTo>
                  <a:pt x="15801946" y="0"/>
                </a:lnTo>
                <a:lnTo>
                  <a:pt x="15801946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801975" cy="7848600"/>
          </a:xfrm>
          <a:custGeom>
            <a:avLst/>
            <a:gdLst/>
            <a:ahLst/>
            <a:cxnLst/>
            <a:rect l="l" t="t" r="r" b="b"/>
            <a:pathLst>
              <a:path w="15801975" h="7848600">
                <a:moveTo>
                  <a:pt x="0" y="0"/>
                </a:moveTo>
                <a:lnTo>
                  <a:pt x="15801946" y="0"/>
                </a:lnTo>
                <a:lnTo>
                  <a:pt x="15801946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188" y="2583395"/>
            <a:ext cx="15038705" cy="617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906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designed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equally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distribute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low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across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750" spc="-43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ield</a:t>
            </a:r>
            <a:r>
              <a:rPr sz="3600" spc="434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Farmer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remotely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control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Smartphone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low 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 </a:t>
            </a:r>
            <a:r>
              <a:rPr sz="3750" spc="220" dirty="0">
                <a:solidFill>
                  <a:srgbClr val="242925"/>
                </a:solidFill>
                <a:latin typeface="Tahoma"/>
                <a:cs typeface="Tahoma"/>
              </a:rPr>
              <a:t>as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per the</a:t>
            </a:r>
            <a:r>
              <a:rPr sz="3750" spc="12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need</a:t>
            </a:r>
            <a:r>
              <a:rPr sz="3600" spc="39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424815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3851275" algn="l"/>
                <a:tab pos="7267575" algn="l"/>
              </a:tabLst>
            </a:pP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installed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with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soil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moisture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sensors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at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every 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r>
              <a:rPr sz="3750" spc="6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outlets</a:t>
            </a:r>
            <a:r>
              <a:rPr sz="3600" spc="445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manage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-45" dirty="0">
                <a:solidFill>
                  <a:srgbClr val="242925"/>
                </a:solidFill>
                <a:latin typeface="Calibri"/>
                <a:cs typeface="Calibri"/>
              </a:rPr>
              <a:t>&amp;	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control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moisture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6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soil</a:t>
            </a:r>
            <a:r>
              <a:rPr sz="3600" spc="434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93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Farmer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85" dirty="0">
                <a:solidFill>
                  <a:srgbClr val="242925"/>
                </a:solidFill>
                <a:latin typeface="Tahoma"/>
                <a:cs typeface="Tahoma"/>
              </a:rPr>
              <a:t>get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ield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information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05" dirty="0">
                <a:solidFill>
                  <a:srgbClr val="242925"/>
                </a:solidFill>
                <a:latin typeface="Tahoma"/>
                <a:cs typeface="Tahoma"/>
              </a:rPr>
              <a:t>on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one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-4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inger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ip</a:t>
            </a:r>
            <a:r>
              <a:rPr sz="3600" spc="39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  <a:tabLst>
                <a:tab pos="12859385" algn="l"/>
              </a:tabLst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 </a:t>
            </a:r>
            <a:r>
              <a:rPr sz="3750" spc="-27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 </a:t>
            </a:r>
            <a:r>
              <a:rPr sz="3750" spc="300" dirty="0">
                <a:solidFill>
                  <a:srgbClr val="242925"/>
                </a:solidFill>
                <a:latin typeface="Tahoma"/>
                <a:cs typeface="Tahoma"/>
              </a:rPr>
              <a:t>are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cloud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based 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AI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750" spc="103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automate</a:t>
            </a:r>
            <a:r>
              <a:rPr sz="3750" spc="5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	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supply</a:t>
            </a:r>
            <a:r>
              <a:rPr sz="3600" spc="44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70" dirty="0"/>
              <a:t>Proposed</a:t>
            </a:r>
            <a:r>
              <a:rPr spc="110" dirty="0"/>
              <a:t> </a:t>
            </a:r>
            <a:r>
              <a:rPr spc="295" dirty="0"/>
              <a:t>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3"/>
            <a:ext cx="18592801" cy="10360868"/>
          </a:xfrm>
          <a:prstGeom prst="rect">
            <a:avLst/>
          </a:prstGeom>
        </p:spPr>
      </p:pic>
      <p:sp>
        <p:nvSpPr>
          <p:cNvPr id="7" name="object 9"/>
          <p:cNvSpPr/>
          <p:nvPr/>
        </p:nvSpPr>
        <p:spPr>
          <a:xfrm>
            <a:off x="85724" y="4366727"/>
            <a:ext cx="1133476" cy="1919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Notched Right Arrow 7"/>
          <p:cNvSpPr/>
          <p:nvPr/>
        </p:nvSpPr>
        <p:spPr>
          <a:xfrm rot="19635669">
            <a:off x="2819400" y="3467100"/>
            <a:ext cx="489204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 rot="1783755">
            <a:off x="6814225" y="2184905"/>
            <a:ext cx="489204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14097000" y="4045523"/>
            <a:ext cx="228600" cy="18357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10515600" y="3373309"/>
            <a:ext cx="152400" cy="13850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782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lowchart: Connector 15"/>
          <p:cNvSpPr/>
          <p:nvPr/>
        </p:nvSpPr>
        <p:spPr>
          <a:xfrm>
            <a:off x="10591800" y="3314700"/>
            <a:ext cx="152400" cy="13850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147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7" y="33147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87" y="33909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909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782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390900"/>
            <a:ext cx="1762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Quad Arrow 14"/>
          <p:cNvSpPr/>
          <p:nvPr/>
        </p:nvSpPr>
        <p:spPr>
          <a:xfrm>
            <a:off x="9067800" y="3238500"/>
            <a:ext cx="304800" cy="336107"/>
          </a:xfrm>
          <a:prstGeom prst="quad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82716E-6 L 0.11164 -0.119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2" y="-5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20988E-6 L 0.08073 0.071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2253 C -0.00451 -0.03241 -0.00468 -0.04228 -0.0052 -0.05216 C -0.00564 -0.06018 -0.00547 -0.06883 -0.00729 -0.07623 C -0.00772 -0.07809 -0.00928 -0.07793 -0.01041 -0.07809 C -0.02569 -0.07917 -0.04097 -0.07932 -0.05625 -0.07994 C -0.06241 -0.08179 -0.06892 -0.08071 -0.075 -0.08364 C -0.07795 -0.08503 -0.07821 -0.09182 -0.0802 -0.09475 C -0.08307 -0.09876 -0.08932 -0.10201 -0.0927 -0.10216 C -0.11041 -0.10324 -0.12812 -0.10339 -0.14583 -0.10401 C -0.14765 -0.11389 -0.14922 -0.12376 -0.15104 -0.13364 C -0.15139 -0.13549 -0.15312 -0.13503 -0.15416 -0.13549 C -0.15902 -0.13796 -0.15894 -0.13735 -0.16458 -0.1392 C -0.18038 -0.14429 -0.16041 -0.14105 -0.19791 -0.14105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8.64198E-7 C 0.00468 0.00169 0.00876 0.0037 0.01354 0.0037 C 0.02812 0.00139 0.03906 0.00046 0.05416 0.00185 C 0.05972 0.00509 0.06111 0.00185 0.06458 0.01111 C 0.0664 0.03071 0.06753 0.0324 0.06562 0.0574 C 0.06536 0.06126 0.06423 0.06481 0.06354 0.06852 C 0.06319 0.07037 0.0625 0.07407 0.0625 0.07407 C 0.06215 0.08827 0.06796 0.10833 0.06145 0.11666 C 0.05182 0.12886 0.03776 0.11744 0.02604 0.12037 C 0.02491 0.12068 0.02569 0.12438 0.025 0.12592 C 0.02352 0.12916 0.02083 0.13024 0.01875 0.13148 C 0.01736 0.13518 0.01536 0.13842 0.01458 0.14259 C 0.01423 0.14444 0.01414 0.14645 0.01354 0.14815 C 0.01276 0.15031 0.01128 0.15169 0.01041 0.1537 C 0.00885 0.15725 0.00703 0.16065 0.00625 0.16481 C 0.0059 0.16666 0.0059 0.16882 0.0052 0.17037 C 0.00442 0.17206 0.00312 0.17284 0.00208 0.17407 C -0.00044 0.18734 0.00312 0.17129 -0.00209 0.18518 C -0.0027 0.18688 -0.00261 0.18904 -0.00313 0.19074 C -0.00582 0.19938 -0.00808 0.20586 -0.0125 0.21111 C -0.01676 0.22253 -0.01207 0.21142 -0.01771 0.22037 C -0.02613 0.23364 -0.02066 0.22947 -0.02709 0.23333 C -0.03125 0.24444 -0.03655 0.252 -0.04271 0.25926 C -0.04419 0.26713 -0.04697 0.27654 -0.05105 0.28148 C -0.05296 0.28379 -0.05539 0.28472 -0.0573 0.28703 C -0.05973 0.29336 -0.06207 0.29753 -0.06563 0.30185 C -0.06719 0.31003 -0.07101 0.31744 -0.075 0.32222 C -0.07752 0.33549 -0.07527 0.33117 -0.08021 0.33703 C -0.08204 0.34676 -0.0803 0.34151 -0.0875 0.35 C -0.08855 0.35123 -0.09063 0.3537 -0.09063 0.3537 C -0.09219 0.36188 -0.09601 0.36929 -0.1 0.37407 C -0.10452 0.38611 -0.11086 0.40277 -0.11875 0.4074 C -0.12171 0.41527 -0.12639 0.42098 -0.13021 0.42777 C -0.1362 0.43842 -0.13073 0.43287 -0.13542 0.43703 L -0.13021 0.42407 " pathEditMode="relative" ptsTypes="fffffffffffffffffffffffffffffffff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86 -0.00494 L 0.0619 -0.00494 L 0.06294 0.11728 L 0.02336 0.12099 L -0.00477 0.18025 L 0.2369 0.1821 " pathEditMode="relative" ptsTypes="AAAAAA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3 1.97531E-6 L 0.05834 0.11852 L 0.02396 0.12037 L -0.00833 0.18518 L -0.22916 0.18704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86 -0.00432 L 0.0619 0.1216 L 0.0244 0.11975 L -0.08289 0.33827 L 0.17961 0.33456 " pathEditMode="relative" ptsTypes="AAA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16 0.00123 L 0.0632 0.11975 L 0.0257 0.1216 L -0.02847 0.23086 L 0.22049 0.23086 " pathEditMode="relative" ptsTypes="AAA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16 -0.00617 L 0.06111 0.11605 L 0.0257 0.10865 L -0.08159 0.32902 L -0.31493 0.32346 " pathEditMode="relative" ptsTypes="AAA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86 -0.00617 L 0.05981 0.11235 L 0.02648 0.1105 L -0.05477 0.26976 L -0.27977 0.26976 " pathEditMode="relative" ptsTypes="AAA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77 -0.01049 L 0.06502 0.11358 L 0.02231 0.11173 L -0.02769 0.22469 L -0.25581 0.22469 " pathEditMode="relative" ptsTypes="AAA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94 -0.00432 L 0.0619 0.11235 L 0.02336 0.1142 L -0.04852 0.27346 L 0.20044 0.27531 " pathEditMode="relative" ptsTypes="AAA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39000" decel="6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4121 L -0.18846 -0.13148 L -0.3875 0.09476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-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099" y="247650"/>
            <a:ext cx="17449800" cy="389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4086" y="5105171"/>
            <a:ext cx="13275310" cy="405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16700"/>
              </a:lnSpc>
              <a:tabLst>
                <a:tab pos="4537710" algn="l"/>
              </a:tabLst>
            </a:pPr>
            <a:r>
              <a:rPr sz="4500" spc="280" dirty="0">
                <a:solidFill>
                  <a:srgbClr val="212121"/>
                </a:solidFill>
                <a:latin typeface="Palatino Linotype"/>
                <a:cs typeface="Palatino Linotype"/>
              </a:rPr>
              <a:t>In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195" dirty="0">
                <a:solidFill>
                  <a:srgbClr val="212121"/>
                </a:solidFill>
                <a:latin typeface="Palatino Linotype"/>
                <a:cs typeface="Palatino Linotype"/>
              </a:rPr>
              <a:t>cloud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95" dirty="0">
                <a:solidFill>
                  <a:srgbClr val="212121"/>
                </a:solidFill>
                <a:latin typeface="Palatino Linotype"/>
                <a:cs typeface="Palatino Linotype"/>
              </a:rPr>
              <a:t>analytics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175" dirty="0">
                <a:solidFill>
                  <a:srgbClr val="212121"/>
                </a:solidFill>
                <a:latin typeface="Palatino Linotype"/>
                <a:cs typeface="Palatino Linotype"/>
              </a:rPr>
              <a:t>we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415" dirty="0">
                <a:solidFill>
                  <a:srgbClr val="212121"/>
                </a:solidFill>
                <a:latin typeface="Palatino Linotype"/>
                <a:cs typeface="Palatino Linotype"/>
              </a:rPr>
              <a:t>are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35" dirty="0">
                <a:solidFill>
                  <a:srgbClr val="212121"/>
                </a:solidFill>
                <a:latin typeface="Palatino Linotype"/>
                <a:cs typeface="Palatino Linotype"/>
              </a:rPr>
              <a:t>using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175" dirty="0">
                <a:solidFill>
                  <a:srgbClr val="212121"/>
                </a:solidFill>
                <a:latin typeface="Palatino Linotype"/>
                <a:cs typeface="Palatino Linotype"/>
              </a:rPr>
              <a:t>AI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35" dirty="0">
                <a:solidFill>
                  <a:srgbClr val="212121"/>
                </a:solidFill>
                <a:latin typeface="Palatino Linotype"/>
                <a:cs typeface="Palatino Linotype"/>
              </a:rPr>
              <a:t>to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400" dirty="0">
                <a:solidFill>
                  <a:srgbClr val="212121"/>
                </a:solidFill>
                <a:latin typeface="Palatino Linotype"/>
                <a:cs typeface="Palatino Linotype"/>
              </a:rPr>
              <a:t>analyses  </a:t>
            </a:r>
            <a:r>
              <a:rPr sz="4500" spc="170" dirty="0">
                <a:solidFill>
                  <a:srgbClr val="212121"/>
                </a:solidFill>
                <a:latin typeface="Palatino Linotype"/>
                <a:cs typeface="Palatino Linotype"/>
              </a:rPr>
              <a:t>how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10" dirty="0">
                <a:solidFill>
                  <a:srgbClr val="212121"/>
                </a:solidFill>
                <a:latin typeface="Palatino Linotype"/>
                <a:cs typeface="Palatino Linotype"/>
              </a:rPr>
              <a:t>much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45" dirty="0">
                <a:solidFill>
                  <a:srgbClr val="212121"/>
                </a:solidFill>
                <a:latin typeface="Palatino Linotype"/>
                <a:cs typeface="Palatino Linotype"/>
              </a:rPr>
              <a:t>water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155" dirty="0">
                <a:solidFill>
                  <a:srgbClr val="212121"/>
                </a:solidFill>
                <a:latin typeface="Palatino Linotype"/>
                <a:cs typeface="Palatino Linotype"/>
              </a:rPr>
              <a:t>will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54" dirty="0">
                <a:solidFill>
                  <a:srgbClr val="212121"/>
                </a:solidFill>
                <a:latin typeface="Palatino Linotype"/>
                <a:cs typeface="Palatino Linotype"/>
              </a:rPr>
              <a:t>be</a:t>
            </a:r>
            <a:r>
              <a:rPr sz="4500" spc="-6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1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used</a:t>
            </a:r>
            <a:r>
              <a:rPr lang="en-IN" sz="4500" spc="-70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, depending on </a:t>
            </a:r>
            <a:r>
              <a:rPr sz="4500" spc="-70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75" dirty="0">
                <a:solidFill>
                  <a:srgbClr val="212121"/>
                </a:solidFill>
                <a:latin typeface="Palatino Linotype"/>
                <a:cs typeface="Palatino Linotype"/>
              </a:rPr>
              <a:t>factors</a:t>
            </a:r>
            <a:r>
              <a:rPr sz="4500" spc="-6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8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like </a:t>
            </a:r>
            <a:r>
              <a:rPr sz="4500" spc="350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climate</a:t>
            </a:r>
            <a:r>
              <a:rPr sz="4500" spc="350" dirty="0">
                <a:solidFill>
                  <a:srgbClr val="212121"/>
                </a:solidFill>
                <a:latin typeface="Palatino Linotype"/>
                <a:cs typeface="Palatino Linotype"/>
              </a:rPr>
              <a:t>,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30" dirty="0">
                <a:solidFill>
                  <a:srgbClr val="212121"/>
                </a:solidFill>
                <a:latin typeface="Palatino Linotype"/>
                <a:cs typeface="Palatino Linotype"/>
              </a:rPr>
              <a:t>plant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45" dirty="0">
                <a:solidFill>
                  <a:srgbClr val="212121"/>
                </a:solidFill>
                <a:latin typeface="Palatino Linotype"/>
                <a:cs typeface="Palatino Linotype"/>
              </a:rPr>
              <a:t>growth,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35" dirty="0">
                <a:solidFill>
                  <a:srgbClr val="212121"/>
                </a:solidFill>
                <a:latin typeface="Palatino Linotype"/>
                <a:cs typeface="Palatino Linotype"/>
              </a:rPr>
              <a:t>humidity,</a:t>
            </a:r>
            <a:r>
              <a:rPr sz="4500" spc="-7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40" dirty="0">
                <a:solidFill>
                  <a:srgbClr val="212121"/>
                </a:solidFill>
                <a:latin typeface="Palatino Linotype"/>
                <a:cs typeface="Palatino Linotype"/>
              </a:rPr>
              <a:t>soil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00" dirty="0">
                <a:solidFill>
                  <a:srgbClr val="212121"/>
                </a:solidFill>
                <a:latin typeface="Palatino Linotype"/>
                <a:cs typeface="Palatino Linotype"/>
              </a:rPr>
              <a:t>and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75" dirty="0">
                <a:solidFill>
                  <a:srgbClr val="212121"/>
                </a:solidFill>
                <a:latin typeface="Palatino Linotype"/>
                <a:cs typeface="Palatino Linotype"/>
              </a:rPr>
              <a:t>so</a:t>
            </a:r>
            <a:r>
              <a:rPr sz="4500" spc="-7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7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on </a:t>
            </a:r>
            <a:r>
              <a:rPr sz="4500" spc="250" dirty="0">
                <a:solidFill>
                  <a:srgbClr val="212121"/>
                </a:solidFill>
                <a:latin typeface="Palatino Linotype"/>
                <a:cs typeface="Palatino Linotype"/>
              </a:rPr>
              <a:t>with</a:t>
            </a:r>
            <a:r>
              <a:rPr sz="4500" spc="-6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45" dirty="0">
                <a:solidFill>
                  <a:srgbClr val="212121"/>
                </a:solidFill>
                <a:latin typeface="Palatino Linotype"/>
                <a:cs typeface="Palatino Linotype"/>
              </a:rPr>
              <a:t>respect</a:t>
            </a:r>
            <a:r>
              <a:rPr sz="4500" spc="-65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3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to</a:t>
            </a:r>
            <a:r>
              <a:rPr lang="en-IN" sz="4500" spc="335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330" dirty="0" smtClean="0">
                <a:solidFill>
                  <a:srgbClr val="212121"/>
                </a:solidFill>
                <a:latin typeface="Palatino Linotype"/>
                <a:cs typeface="Palatino Linotype"/>
              </a:rPr>
              <a:t>standard </a:t>
            </a:r>
            <a:r>
              <a:rPr sz="4500" spc="235" dirty="0">
                <a:solidFill>
                  <a:srgbClr val="212121"/>
                </a:solidFill>
                <a:latin typeface="Palatino Linotype"/>
                <a:cs typeface="Palatino Linotype"/>
              </a:rPr>
              <a:t>crop</a:t>
            </a:r>
            <a:r>
              <a:rPr sz="4500" spc="-530" dirty="0">
                <a:solidFill>
                  <a:srgbClr val="212121"/>
                </a:solidFill>
                <a:latin typeface="Palatino Linotype"/>
                <a:cs typeface="Palatino Linotype"/>
              </a:rPr>
              <a:t> </a:t>
            </a:r>
            <a:r>
              <a:rPr sz="4500" spc="270" dirty="0">
                <a:solidFill>
                  <a:srgbClr val="212121"/>
                </a:solidFill>
                <a:latin typeface="Palatino Linotype"/>
                <a:cs typeface="Palatino Linotype"/>
              </a:rPr>
              <a:t>(</a:t>
            </a:r>
            <a:r>
              <a:rPr sz="4500" spc="270" dirty="0">
                <a:solidFill>
                  <a:srgbClr val="35B729"/>
                </a:solidFill>
                <a:latin typeface="Palatino Linotype"/>
                <a:cs typeface="Palatino Linotype"/>
              </a:rPr>
              <a:t>Grass</a:t>
            </a:r>
            <a:r>
              <a:rPr sz="4500" spc="270" dirty="0">
                <a:solidFill>
                  <a:srgbClr val="212121"/>
                </a:solidFill>
                <a:latin typeface="Palatino Linotype"/>
                <a:cs typeface="Palatino Linotype"/>
              </a:rPr>
              <a:t>).</a:t>
            </a:r>
            <a:endParaRPr sz="450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59025" y="4848225"/>
            <a:ext cx="2533650" cy="4772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2" y="571500"/>
            <a:ext cx="8443060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6923555"/>
            <a:ext cx="13430250" cy="3191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190499"/>
            <a:ext cx="3943350" cy="6621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210" y="514348"/>
            <a:ext cx="5215780" cy="6305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572" y="190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1544" y="84201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2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4400" y="1905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3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49200" y="4439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35372" y="202168"/>
            <a:ext cx="366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RAINFALL </a:t>
            </a:r>
            <a:r>
              <a:rPr lang="en-US" b="1" dirty="0" smtClean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rgbClr val="FF0000"/>
                </a:solidFill>
              </a:rPr>
              <a:t>EFFECTIVE 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RAINFALL 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1" y="800100"/>
            <a:ext cx="8891703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9" y="5067300"/>
            <a:ext cx="14193521" cy="335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35" y="6438900"/>
            <a:ext cx="5124450" cy="57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6389">
            <a:off x="11956449" y="407540"/>
            <a:ext cx="3048000" cy="439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61950"/>
          </a:xfrm>
          <a:custGeom>
            <a:avLst/>
            <a:gdLst/>
            <a:ahLst/>
            <a:cxnLst/>
            <a:rect l="l" t="t" r="r" b="b"/>
            <a:pathLst>
              <a:path w="18288000" h="361950">
                <a:moveTo>
                  <a:pt x="0" y="0"/>
                </a:moveTo>
                <a:lnTo>
                  <a:pt x="18288000" y="0"/>
                </a:lnTo>
                <a:lnTo>
                  <a:pt x="1828800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19375"/>
            <a:ext cx="18288000" cy="7667625"/>
          </a:xfrm>
          <a:custGeom>
            <a:avLst/>
            <a:gdLst/>
            <a:ahLst/>
            <a:cxnLst/>
            <a:rect l="l" t="t" r="r" b="b"/>
            <a:pathLst>
              <a:path w="18288000" h="7667625">
                <a:moveTo>
                  <a:pt x="0" y="0"/>
                </a:moveTo>
                <a:lnTo>
                  <a:pt x="18288000" y="0"/>
                </a:lnTo>
                <a:lnTo>
                  <a:pt x="18288000" y="7667625"/>
                </a:lnTo>
                <a:lnTo>
                  <a:pt x="0" y="766762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891" y="2879496"/>
            <a:ext cx="18098135" cy="275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44855">
              <a:lnSpc>
                <a:spcPts val="5030"/>
              </a:lnSpc>
              <a:tabLst>
                <a:tab pos="327660" algn="l"/>
                <a:tab pos="5903595" algn="l"/>
                <a:tab pos="7961630" algn="l"/>
                <a:tab pos="9867265" algn="l"/>
                <a:tab pos="15407640" algn="l"/>
              </a:tabLst>
            </a:pPr>
            <a:r>
              <a:rPr sz="3050" spc="120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Amazon </a:t>
            </a:r>
            <a:r>
              <a:rPr sz="3200" spc="285" dirty="0">
                <a:solidFill>
                  <a:srgbClr val="242925"/>
                </a:solidFill>
                <a:latin typeface="Tahoma"/>
                <a:cs typeface="Tahoma"/>
              </a:rPr>
              <a:t>SNS </a:t>
            </a:r>
            <a:r>
              <a:rPr sz="3200" spc="380" dirty="0">
                <a:solidFill>
                  <a:srgbClr val="242925"/>
                </a:solidFill>
                <a:latin typeface="Tahoma"/>
                <a:cs typeface="Tahoma"/>
              </a:rPr>
              <a:t>Mobile </a:t>
            </a:r>
            <a:r>
              <a:rPr sz="3200" spc="405" dirty="0">
                <a:solidFill>
                  <a:srgbClr val="242925"/>
                </a:solidFill>
                <a:latin typeface="Tahoma"/>
                <a:cs typeface="Tahoma"/>
              </a:rPr>
              <a:t>Notifications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makes 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i </a:t>
            </a:r>
            <a:r>
              <a:rPr sz="3200" spc="75" dirty="0">
                <a:solidFill>
                  <a:srgbClr val="242925"/>
                </a:solidFill>
                <a:latin typeface="Tahoma"/>
                <a:cs typeface="Tahoma"/>
              </a:rPr>
              <a:t>t 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s </a:t>
            </a:r>
            <a:r>
              <a:rPr sz="3200" spc="390" dirty="0">
                <a:solidFill>
                  <a:srgbClr val="242925"/>
                </a:solidFill>
                <a:latin typeface="Tahoma"/>
                <a:cs typeface="Tahoma"/>
              </a:rPr>
              <a:t>imple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and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cost </a:t>
            </a:r>
            <a:r>
              <a:rPr sz="3200" spc="350" dirty="0">
                <a:solidFill>
                  <a:srgbClr val="242925"/>
                </a:solidFill>
                <a:latin typeface="Tahoma"/>
                <a:cs typeface="Tahoma"/>
              </a:rPr>
              <a:t>effective</a:t>
            </a:r>
            <a:r>
              <a:rPr sz="3200" spc="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send </a:t>
            </a:r>
            <a:r>
              <a:rPr sz="3200" spc="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push </a:t>
            </a:r>
            <a:r>
              <a:rPr sz="3200" spc="409" dirty="0">
                <a:solidFill>
                  <a:srgbClr val="242925"/>
                </a:solidFill>
                <a:latin typeface="Tahoma"/>
                <a:cs typeface="Tahoma"/>
              </a:rPr>
              <a:t>notifications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200" spc="5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-6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OS</a:t>
            </a:r>
            <a:r>
              <a:rPr sz="3050" spc="28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200" spc="390" dirty="0">
                <a:solidFill>
                  <a:srgbClr val="242925"/>
                </a:solidFill>
                <a:latin typeface="Tahoma"/>
                <a:cs typeface="Tahoma"/>
              </a:rPr>
              <a:t>Android</a:t>
            </a:r>
            <a:r>
              <a:rPr sz="3050" spc="39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200" spc="310" dirty="0">
                <a:solidFill>
                  <a:srgbClr val="242925"/>
                </a:solidFill>
                <a:latin typeface="Tahoma"/>
                <a:cs typeface="Tahoma"/>
              </a:rPr>
              <a:t>Fire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OS</a:t>
            </a:r>
            <a:r>
              <a:rPr sz="3050" spc="28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200" spc="-22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200" spc="380" dirty="0">
                <a:solidFill>
                  <a:srgbClr val="242925"/>
                </a:solidFill>
                <a:latin typeface="Tahoma"/>
                <a:cs typeface="Tahoma"/>
              </a:rPr>
              <a:t>indows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based</a:t>
            </a:r>
            <a:r>
              <a:rPr sz="3200" spc="4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devices</a:t>
            </a:r>
            <a:r>
              <a:rPr sz="3050" spc="36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050" spc="385" dirty="0">
                <a:solidFill>
                  <a:srgbClr val="242925"/>
                </a:solidFill>
                <a:latin typeface="Calibri"/>
                <a:cs typeface="Calibri"/>
              </a:rPr>
              <a:t>200</a:t>
            </a:r>
            <a:r>
              <a:rPr sz="3050" spc="-26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242925"/>
                </a:solidFill>
                <a:latin typeface="Calibri"/>
                <a:cs typeface="Calibri"/>
              </a:rPr>
              <a:t>+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2423795" algn="l"/>
                <a:tab pos="13571855" algn="l"/>
                <a:tab pos="17654270" algn="l"/>
              </a:tabLst>
            </a:pPr>
            <a:r>
              <a:rPr sz="3200" spc="434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200" spc="434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050" spc="7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r>
              <a:rPr sz="305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200" spc="-22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200" spc="-6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-6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6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-6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7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80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6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34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434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io</a:t>
            </a:r>
            <a:r>
              <a:rPr sz="3200" spc="70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10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200" spc="44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050" spc="80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05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200" spc="475" dirty="0">
                <a:solidFill>
                  <a:srgbClr val="242925"/>
                </a:solidFill>
                <a:latin typeface="Tahoma"/>
                <a:cs typeface="Tahoma"/>
              </a:rPr>
              <a:t>b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7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-3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4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050" spc="80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05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200" spc="47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200" spc="2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  <a:tabLst>
                <a:tab pos="3940175" algn="l"/>
              </a:tabLst>
            </a:pP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all </a:t>
            </a:r>
            <a:r>
              <a:rPr sz="3200" spc="22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200" spc="50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your</a:t>
            </a:r>
            <a:r>
              <a:rPr sz="3200" spc="4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users</a:t>
            </a:r>
            <a:r>
              <a:rPr sz="3050" spc="335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200" spc="330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a 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s 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ingle</a:t>
            </a:r>
            <a:r>
              <a:rPr sz="3200" spc="2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message</a:t>
            </a:r>
            <a:r>
              <a:rPr sz="3050" spc="34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61950"/>
            <a:ext cx="18288000" cy="2257425"/>
          </a:xfrm>
          <a:custGeom>
            <a:avLst/>
            <a:gdLst/>
            <a:ahLst/>
            <a:cxnLst/>
            <a:rect l="l" t="t" r="r" b="b"/>
            <a:pathLst>
              <a:path w="18288000" h="2257425">
                <a:moveTo>
                  <a:pt x="0" y="22574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2257424"/>
                </a:lnTo>
                <a:lnTo>
                  <a:pt x="0" y="22574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>
              <a:lnSpc>
                <a:spcPct val="100000"/>
              </a:lnSpc>
            </a:pPr>
            <a:r>
              <a:rPr spc="459" dirty="0"/>
              <a:t>Cloud</a:t>
            </a:r>
            <a:r>
              <a:rPr spc="95" dirty="0"/>
              <a:t> </a:t>
            </a:r>
            <a:r>
              <a:rPr spc="455" dirty="0"/>
              <a:t>Service</a:t>
            </a: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3200" b="1" i="0" spc="325" dirty="0">
                <a:solidFill>
                  <a:srgbClr val="14A2EA"/>
                </a:solidFill>
                <a:latin typeface="Book Antiqua"/>
                <a:cs typeface="Book Antiqua"/>
              </a:rPr>
              <a:t>Amazon</a:t>
            </a:r>
            <a:r>
              <a:rPr sz="3200" b="1" i="0" spc="45" dirty="0">
                <a:solidFill>
                  <a:srgbClr val="14A2EA"/>
                </a:solidFill>
                <a:latin typeface="Book Antiqua"/>
                <a:cs typeface="Book Antiqua"/>
              </a:rPr>
              <a:t> </a:t>
            </a:r>
            <a:r>
              <a:rPr sz="3200" b="1" i="0" spc="400" dirty="0">
                <a:solidFill>
                  <a:srgbClr val="14A2EA"/>
                </a:solidFill>
                <a:latin typeface="Book Antiqua"/>
                <a:cs typeface="Book Antiqua"/>
              </a:rPr>
              <a:t>Web</a:t>
            </a:r>
            <a:r>
              <a:rPr sz="3200" b="1" i="0" spc="45" dirty="0">
                <a:solidFill>
                  <a:srgbClr val="14A2EA"/>
                </a:solidFill>
                <a:latin typeface="Book Antiqua"/>
                <a:cs typeface="Book Antiqua"/>
              </a:rPr>
              <a:t> </a:t>
            </a:r>
            <a:r>
              <a:rPr sz="3200" b="1" i="0" spc="225" dirty="0">
                <a:solidFill>
                  <a:srgbClr val="14A2EA"/>
                </a:solidFill>
                <a:latin typeface="Book Antiqua"/>
                <a:cs typeface="Book Antiqua"/>
              </a:rPr>
              <a:t>Services</a:t>
            </a:r>
            <a:r>
              <a:rPr sz="3200" b="1" i="0" spc="45" dirty="0">
                <a:solidFill>
                  <a:srgbClr val="14A2EA"/>
                </a:solidFill>
                <a:latin typeface="Book Antiqua"/>
                <a:cs typeface="Book Antiqua"/>
              </a:rPr>
              <a:t> </a:t>
            </a:r>
            <a:r>
              <a:rPr sz="3200" b="1" i="0" spc="175" dirty="0">
                <a:solidFill>
                  <a:srgbClr val="14A2EA"/>
                </a:solidFill>
                <a:latin typeface="Book Antiqua"/>
                <a:cs typeface="Book Antiqua"/>
              </a:rPr>
              <a:t>(SNS</a:t>
            </a:r>
            <a:r>
              <a:rPr sz="3200" b="1" i="0" spc="45" dirty="0">
                <a:solidFill>
                  <a:srgbClr val="14A2EA"/>
                </a:solidFill>
                <a:latin typeface="Book Antiqua"/>
                <a:cs typeface="Book Antiqua"/>
              </a:rPr>
              <a:t> </a:t>
            </a:r>
            <a:r>
              <a:rPr sz="3200" b="1" i="0" spc="210" dirty="0">
                <a:solidFill>
                  <a:srgbClr val="14A2EA"/>
                </a:solidFill>
                <a:latin typeface="Book Antiqua"/>
                <a:cs typeface="Book Antiqua"/>
              </a:rPr>
              <a:t>Notification)</a:t>
            </a:r>
            <a:endParaRPr sz="3200">
              <a:latin typeface="Book Antiqua"/>
              <a:cs typeface="Book Antiqu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7874" y="5572125"/>
            <a:ext cx="13382625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50"/>
            <a:ext cx="5657850" cy="1005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3350"/>
            <a:ext cx="5657850" cy="1005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133350"/>
            <a:ext cx="5593556" cy="101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52400"/>
            <a:ext cx="5657850" cy="1005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114300"/>
            <a:ext cx="5657850" cy="1005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550" y="152400"/>
            <a:ext cx="565785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52425"/>
          </a:xfrm>
          <a:custGeom>
            <a:avLst/>
            <a:gdLst/>
            <a:ahLst/>
            <a:cxnLst/>
            <a:rect l="l" t="t" r="r" b="b"/>
            <a:pathLst>
              <a:path w="18288000" h="352425">
                <a:moveTo>
                  <a:pt x="0" y="0"/>
                </a:moveTo>
                <a:lnTo>
                  <a:pt x="18288000" y="0"/>
                </a:lnTo>
                <a:lnTo>
                  <a:pt x="18288000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33600"/>
            <a:ext cx="18288000" cy="8153400"/>
          </a:xfrm>
          <a:custGeom>
            <a:avLst/>
            <a:gdLst/>
            <a:ahLst/>
            <a:cxnLst/>
            <a:rect l="l" t="t" r="r" b="b"/>
            <a:pathLst>
              <a:path w="18288000" h="8153400">
                <a:moveTo>
                  <a:pt x="0" y="0"/>
                </a:moveTo>
                <a:lnTo>
                  <a:pt x="18288000" y="0"/>
                </a:lnTo>
                <a:lnTo>
                  <a:pt x="18288000" y="8153400"/>
                </a:lnTo>
                <a:lnTo>
                  <a:pt x="0" y="8153400"/>
                </a:lnTo>
                <a:lnTo>
                  <a:pt x="0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4049" y="2984144"/>
            <a:ext cx="6768465" cy="5840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indent="-314960">
              <a:lnSpc>
                <a:spcPct val="100000"/>
              </a:lnSpc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Raspberry </a:t>
            </a:r>
            <a:r>
              <a:rPr sz="3200" spc="315" dirty="0">
                <a:solidFill>
                  <a:srgbClr val="242925"/>
                </a:solidFill>
                <a:latin typeface="Tahoma"/>
                <a:cs typeface="Tahoma"/>
              </a:rPr>
              <a:t>Pi</a:t>
            </a:r>
            <a:r>
              <a:rPr sz="3200" spc="40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70" dirty="0">
                <a:solidFill>
                  <a:srgbClr val="242925"/>
                </a:solidFill>
                <a:latin typeface="Tahoma"/>
                <a:cs typeface="Tahoma"/>
              </a:rPr>
              <a:t>Board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Sn</a:t>
            </a:r>
            <a:r>
              <a:rPr sz="3050" spc="320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050" spc="-35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moisture</a:t>
            </a:r>
            <a:r>
              <a:rPr sz="3050" spc="3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050" spc="-35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200" spc="360" dirty="0">
                <a:solidFill>
                  <a:srgbClr val="242925"/>
                </a:solidFill>
                <a:latin typeface="Tahoma"/>
                <a:cs typeface="Tahoma"/>
              </a:rPr>
              <a:t>mod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-22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200" spc="310" dirty="0">
                <a:solidFill>
                  <a:srgbClr val="242925"/>
                </a:solidFill>
                <a:latin typeface="Tahoma"/>
                <a:cs typeface="Tahoma"/>
              </a:rPr>
              <a:t>ater</a:t>
            </a:r>
            <a:r>
              <a:rPr sz="3200" spc="-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Sprinkler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Char char="-"/>
              <a:tabLst>
                <a:tab pos="327660" algn="l"/>
                <a:tab pos="328295" algn="l"/>
              </a:tabLst>
            </a:pPr>
            <a:r>
              <a:rPr sz="3050" spc="325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3200" spc="-165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3200" spc="405" dirty="0">
                <a:solidFill>
                  <a:srgbClr val="242925"/>
                </a:solidFill>
                <a:latin typeface="Tahoma"/>
                <a:cs typeface="Tahoma"/>
              </a:rPr>
              <a:t>Solenoid</a:t>
            </a:r>
            <a:r>
              <a:rPr sz="3200" spc="2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5" dirty="0">
                <a:solidFill>
                  <a:srgbClr val="242925"/>
                </a:solidFill>
                <a:latin typeface="Tahoma"/>
                <a:cs typeface="Tahoma"/>
              </a:rPr>
              <a:t>valve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Char char="-"/>
              <a:tabLst>
                <a:tab pos="327660" algn="l"/>
                <a:tab pos="328295" algn="l"/>
              </a:tabLst>
            </a:pPr>
            <a:r>
              <a:rPr sz="3050" spc="325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3200" spc="-165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Power</a:t>
            </a:r>
            <a:r>
              <a:rPr sz="3200" spc="3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80" dirty="0">
                <a:solidFill>
                  <a:srgbClr val="242925"/>
                </a:solidFill>
                <a:latin typeface="Tahoma"/>
                <a:cs typeface="Tahoma"/>
              </a:rPr>
              <a:t>Supply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40" dirty="0">
                <a:solidFill>
                  <a:srgbClr val="242925"/>
                </a:solidFill>
                <a:latin typeface="Tahoma"/>
                <a:cs typeface="Tahoma"/>
              </a:rPr>
              <a:t>AW </a:t>
            </a:r>
            <a:r>
              <a:rPr sz="3200" spc="3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200" spc="-33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80" dirty="0">
                <a:solidFill>
                  <a:srgbClr val="242925"/>
                </a:solidFill>
                <a:latin typeface="Tahoma"/>
                <a:cs typeface="Tahoma"/>
              </a:rPr>
              <a:t>Cloud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Char char="-"/>
              <a:tabLst>
                <a:tab pos="327660" algn="l"/>
                <a:tab pos="328295" algn="l"/>
              </a:tabLst>
            </a:pPr>
            <a:r>
              <a:rPr sz="3050" spc="325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3200" spc="360" dirty="0">
                <a:solidFill>
                  <a:srgbClr val="242925"/>
                </a:solidFill>
                <a:latin typeface="Tahoma"/>
                <a:cs typeface="Tahoma"/>
              </a:rPr>
              <a:t>Solar</a:t>
            </a:r>
            <a:r>
              <a:rPr sz="3200" spc="1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75" dirty="0">
                <a:solidFill>
                  <a:srgbClr val="242925"/>
                </a:solidFill>
                <a:latin typeface="Tahoma"/>
                <a:cs typeface="Tahoma"/>
              </a:rPr>
              <a:t>Panel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Char char="-"/>
              <a:tabLst>
                <a:tab pos="327660" algn="l"/>
                <a:tab pos="328295" algn="l"/>
              </a:tabLst>
            </a:pPr>
            <a:r>
              <a:rPr sz="3050" spc="325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3200" spc="-10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Rechargeable</a:t>
            </a:r>
            <a:r>
              <a:rPr sz="3200" spc="1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0" dirty="0">
                <a:solidFill>
                  <a:srgbClr val="242925"/>
                </a:solidFill>
                <a:latin typeface="Tahoma"/>
                <a:cs typeface="Tahoma"/>
              </a:rPr>
              <a:t>Battery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-22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200" spc="310" dirty="0">
                <a:solidFill>
                  <a:srgbClr val="242925"/>
                </a:solidFill>
                <a:latin typeface="Tahoma"/>
                <a:cs typeface="Tahoma"/>
              </a:rPr>
              <a:t>ater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Pressure 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Storage</a:t>
            </a:r>
            <a:r>
              <a:rPr sz="3200" spc="13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10" dirty="0">
                <a:solidFill>
                  <a:srgbClr val="242925"/>
                </a:solidFill>
                <a:latin typeface="Tahoma"/>
                <a:cs typeface="Tahoma"/>
              </a:rPr>
              <a:t>Tank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52425"/>
            <a:ext cx="18288000" cy="1781175"/>
          </a:xfrm>
          <a:custGeom>
            <a:avLst/>
            <a:gdLst/>
            <a:ahLst/>
            <a:cxnLst/>
            <a:rect l="l" t="t" r="r" b="b"/>
            <a:pathLst>
              <a:path w="18288000" h="1781175">
                <a:moveTo>
                  <a:pt x="0" y="178117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81174"/>
                </a:lnTo>
                <a:lnTo>
                  <a:pt x="0" y="178117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>
              <a:lnSpc>
                <a:spcPct val="100000"/>
              </a:lnSpc>
            </a:pPr>
            <a:r>
              <a:rPr spc="555" dirty="0"/>
              <a:t>COMPONENTS</a:t>
            </a:r>
            <a:r>
              <a:rPr spc="105" dirty="0"/>
              <a:t> </a:t>
            </a:r>
            <a:r>
              <a:rPr spc="480" dirty="0"/>
              <a:t>USED</a:t>
            </a:r>
          </a:p>
        </p:txBody>
      </p:sp>
      <p:sp>
        <p:nvSpPr>
          <p:cNvPr id="7" name="object 7"/>
          <p:cNvSpPr/>
          <p:nvPr/>
        </p:nvSpPr>
        <p:spPr>
          <a:xfrm>
            <a:off x="5429249" y="2133600"/>
            <a:ext cx="5153025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82574" y="2952750"/>
            <a:ext cx="5305425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53699" y="2133600"/>
            <a:ext cx="2990850" cy="3724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20499" y="6553200"/>
            <a:ext cx="6600825" cy="3638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86499" y="4419600"/>
            <a:ext cx="4286250" cy="2266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96274" y="6715125"/>
            <a:ext cx="3324225" cy="3324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6092825">
              <a:lnSpc>
                <a:spcPts val="3110"/>
              </a:lnSpc>
              <a:tabLst>
                <a:tab pos="9543415" algn="l"/>
              </a:tabLst>
            </a:pPr>
            <a:r>
              <a:rPr sz="5400" i="1" spc="345" baseline="-6944" dirty="0">
                <a:solidFill>
                  <a:srgbClr val="A0B87A"/>
                </a:solidFill>
                <a:latin typeface="Book Antiqua"/>
                <a:cs typeface="Book Antiqua"/>
              </a:rPr>
              <a:t>Definition</a:t>
            </a:r>
            <a:r>
              <a:rPr sz="5400" i="1" spc="157" baseline="-6944" dirty="0">
                <a:solidFill>
                  <a:srgbClr val="A0B87A"/>
                </a:solidFill>
                <a:latin typeface="Book Antiqua"/>
                <a:cs typeface="Book Antiqua"/>
              </a:rPr>
              <a:t> </a:t>
            </a:r>
            <a:r>
              <a:rPr sz="5400" i="1" spc="375" baseline="-6944" dirty="0">
                <a:solidFill>
                  <a:srgbClr val="A0B87A"/>
                </a:solidFill>
                <a:latin typeface="Book Antiqua"/>
                <a:cs typeface="Book Antiqua"/>
              </a:rPr>
              <a:t>of	</a:t>
            </a:r>
            <a:r>
              <a:rPr sz="3000" spc="220" dirty="0">
                <a:solidFill>
                  <a:srgbClr val="F4F4F4"/>
                </a:solidFill>
                <a:latin typeface="Tahoma"/>
                <a:cs typeface="Tahoma"/>
              </a:rPr>
              <a:t>Any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 </a:t>
            </a:r>
            <a:r>
              <a:rPr sz="3000" spc="20" dirty="0">
                <a:solidFill>
                  <a:srgbClr val="F4F4F4"/>
                </a:solidFill>
                <a:latin typeface="Tahoma"/>
                <a:cs typeface="Tahoma"/>
              </a:rPr>
              <a:t>a </a:t>
            </a:r>
            <a:r>
              <a:rPr sz="3000" spc="280" dirty="0">
                <a:solidFill>
                  <a:srgbClr val="F4F4F4"/>
                </a:solidFill>
                <a:latin typeface="Tahoma"/>
                <a:cs typeface="Tahoma"/>
              </a:rPr>
              <a:t>range</a:t>
            </a:r>
            <a:r>
              <a:rPr sz="3000" spc="105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</a:t>
            </a:r>
            <a:endParaRPr sz="3000">
              <a:latin typeface="Tahoma"/>
              <a:cs typeface="Tahoma"/>
            </a:endParaRPr>
          </a:p>
          <a:p>
            <a:pPr marL="4235450">
              <a:lnSpc>
                <a:spcPts val="6409"/>
              </a:lnSpc>
              <a:tabLst>
                <a:tab pos="9543415" algn="l"/>
              </a:tabLst>
            </a:pPr>
            <a:r>
              <a:rPr sz="9525" spc="555" baseline="-40244" dirty="0">
                <a:solidFill>
                  <a:srgbClr val="F4F4F4"/>
                </a:solidFill>
                <a:latin typeface="Book Antiqua"/>
                <a:cs typeface="Book Antiqua"/>
              </a:rPr>
              <a:t>Alternative	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 </a:t>
            </a:r>
            <a:r>
              <a:rPr sz="3000" spc="340" dirty="0">
                <a:solidFill>
                  <a:srgbClr val="F4F4F4"/>
                </a:solidFill>
                <a:latin typeface="Tahoma"/>
                <a:cs typeface="Tahoma"/>
              </a:rPr>
              <a:t>therapies</a:t>
            </a:r>
            <a:r>
              <a:rPr sz="3000" spc="3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10" dirty="0">
                <a:solidFill>
                  <a:srgbClr val="F4F4F4"/>
                </a:solidFill>
                <a:latin typeface="Tahoma"/>
                <a:cs typeface="Tahoma"/>
              </a:rPr>
              <a:t>that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ts val="2450"/>
              </a:lnSpc>
              <a:spcBef>
                <a:spcPts val="380"/>
              </a:spcBef>
            </a:pPr>
            <a:r>
              <a:rPr sz="3000" spc="240" dirty="0">
                <a:solidFill>
                  <a:srgbClr val="F4F4F4"/>
                </a:solidFill>
                <a:latin typeface="Tahoma"/>
                <a:cs typeface="Tahoma"/>
              </a:rPr>
              <a:t>are </a:t>
            </a:r>
            <a:r>
              <a:rPr sz="3000" spc="300" dirty="0">
                <a:solidFill>
                  <a:srgbClr val="F4F4F4"/>
                </a:solidFill>
                <a:latin typeface="Tahoma"/>
                <a:cs typeface="Tahoma"/>
              </a:rPr>
              <a:t>not 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regarded</a:t>
            </a:r>
            <a:r>
              <a:rPr sz="3000" spc="55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4921250">
              <a:lnSpc>
                <a:spcPts val="6470"/>
              </a:lnSpc>
              <a:tabLst>
                <a:tab pos="9543415" algn="l"/>
              </a:tabLst>
            </a:pPr>
            <a:r>
              <a:rPr sz="9525" spc="810" baseline="-22747" dirty="0">
                <a:solidFill>
                  <a:srgbClr val="F4F4F4"/>
                </a:solidFill>
                <a:latin typeface="Book Antiqua"/>
                <a:cs typeface="Book Antiqua"/>
              </a:rPr>
              <a:t>Medicine	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orthodox </a:t>
            </a:r>
            <a:r>
              <a:rPr sz="3000" spc="210" dirty="0">
                <a:solidFill>
                  <a:srgbClr val="F4F4F4"/>
                </a:solidFill>
                <a:latin typeface="Tahoma"/>
                <a:cs typeface="Tahoma"/>
              </a:rPr>
              <a:t>by </a:t>
            </a:r>
            <a:r>
              <a:rPr sz="3000" spc="265" dirty="0">
                <a:solidFill>
                  <a:srgbClr val="F4F4F4"/>
                </a:solidFill>
                <a:latin typeface="Tahoma"/>
                <a:cs typeface="Tahoma"/>
              </a:rPr>
              <a:t>the</a:t>
            </a:r>
            <a:r>
              <a:rPr sz="3000" spc="54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ct val="100000"/>
              </a:lnSpc>
              <a:spcBef>
                <a:spcPts val="380"/>
              </a:spcBef>
              <a:tabLst>
                <a:tab pos="12028805" algn="l"/>
              </a:tabLst>
            </a:pP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profession</a:t>
            </a:r>
            <a:r>
              <a:rPr sz="2850" spc="355" dirty="0">
                <a:solidFill>
                  <a:srgbClr val="F4F4F4"/>
                </a:solidFill>
                <a:latin typeface="Calibri"/>
                <a:cs typeface="Calibri"/>
              </a:rPr>
              <a:t>,	</a:t>
            </a:r>
            <a:r>
              <a:rPr sz="3000" spc="295" dirty="0">
                <a:solidFill>
                  <a:srgbClr val="F4F4F4"/>
                </a:solidFill>
                <a:latin typeface="Tahoma"/>
                <a:cs typeface="Tahoma"/>
              </a:rPr>
              <a:t>such</a:t>
            </a:r>
            <a:r>
              <a:rPr sz="3000" spc="30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9543415" marR="3679825">
              <a:lnSpc>
                <a:spcPts val="4650"/>
              </a:lnSpc>
              <a:spcBef>
                <a:spcPts val="330"/>
              </a:spcBef>
              <a:tabLst>
                <a:tab pos="11899265" algn="l"/>
              </a:tabLst>
            </a:pP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r</a:t>
            </a:r>
            <a:r>
              <a:rPr sz="3000" spc="434" dirty="0">
                <a:solidFill>
                  <a:srgbClr val="F4F4F4"/>
                </a:solidFill>
                <a:latin typeface="Tahoma"/>
                <a:cs typeface="Tahoma"/>
              </a:rPr>
              <a:t>b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59" dirty="0">
                <a:solidFill>
                  <a:srgbClr val="F4F4F4"/>
                </a:solidFill>
                <a:latin typeface="Tahoma"/>
                <a:cs typeface="Tahoma"/>
              </a:rPr>
              <a:t>l</a:t>
            </a:r>
            <a:r>
              <a:rPr sz="3000" spc="430" dirty="0">
                <a:solidFill>
                  <a:srgbClr val="F4F4F4"/>
                </a:solidFill>
                <a:latin typeface="Tahoma"/>
                <a:cs typeface="Tahoma"/>
              </a:rPr>
              <a:t>i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s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2850" spc="75" dirty="0">
                <a:solidFill>
                  <a:srgbClr val="F4F4F4"/>
                </a:solidFill>
                <a:latin typeface="Calibri"/>
                <a:cs typeface="Calibri"/>
              </a:rPr>
              <a:t>,</a:t>
            </a:r>
            <a:r>
              <a:rPr sz="2850" dirty="0">
                <a:solidFill>
                  <a:srgbClr val="F4F4F4"/>
                </a:solidFill>
                <a:latin typeface="Calibri"/>
                <a:cs typeface="Calibri"/>
              </a:rPr>
              <a:t>	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45" dirty="0">
                <a:solidFill>
                  <a:srgbClr val="F4F4F4"/>
                </a:solidFill>
                <a:latin typeface="Tahoma"/>
                <a:cs typeface="Tahoma"/>
              </a:rPr>
              <a:t>p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05" dirty="0">
                <a:solidFill>
                  <a:srgbClr val="F4F4F4"/>
                </a:solidFill>
                <a:latin typeface="Tahoma"/>
                <a:cs typeface="Tahoma"/>
              </a:rPr>
              <a:t>t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2850" spc="70" dirty="0">
                <a:solidFill>
                  <a:srgbClr val="F4F4F4"/>
                </a:solidFill>
                <a:latin typeface="Calibri"/>
                <a:cs typeface="Calibri"/>
              </a:rPr>
              <a:t>,  </a:t>
            </a:r>
            <a:r>
              <a:rPr sz="3000" spc="290" dirty="0">
                <a:solidFill>
                  <a:srgbClr val="F4F4F4"/>
                </a:solidFill>
                <a:latin typeface="Tahoma"/>
                <a:cs typeface="Tahoma"/>
              </a:rPr>
              <a:t>and</a:t>
            </a:r>
            <a:r>
              <a:rPr sz="3000" spc="32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acupuncture</a:t>
            </a:r>
            <a:r>
              <a:rPr sz="2850" spc="365" dirty="0">
                <a:solidFill>
                  <a:srgbClr val="F4F4F4"/>
                </a:solidFill>
                <a:latin typeface="Calibri"/>
                <a:cs typeface="Calibri"/>
              </a:rPr>
              <a:t>.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14475"/>
            <a:ext cx="18288000" cy="7791450"/>
          </a:xfrm>
          <a:custGeom>
            <a:avLst/>
            <a:gdLst/>
            <a:ahLst/>
            <a:cxnLst/>
            <a:rect l="l" t="t" r="r" b="b"/>
            <a:pathLst>
              <a:path w="18288000" h="7791450">
                <a:moveTo>
                  <a:pt x="0" y="779144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7791449"/>
                </a:lnTo>
                <a:lnTo>
                  <a:pt x="0" y="779144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78999" y="4022369"/>
            <a:ext cx="4945380" cy="3926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indent="-314960">
              <a:lnSpc>
                <a:spcPct val="100000"/>
              </a:lnSpc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15" dirty="0">
                <a:solidFill>
                  <a:srgbClr val="F4F4F4"/>
                </a:solidFill>
                <a:latin typeface="Tahoma"/>
                <a:cs typeface="Tahoma"/>
              </a:rPr>
              <a:t>Aman</a:t>
            </a:r>
            <a:r>
              <a:rPr sz="3200" spc="35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80" dirty="0">
                <a:solidFill>
                  <a:srgbClr val="F4F4F4"/>
                </a:solidFill>
                <a:latin typeface="Tahoma"/>
                <a:cs typeface="Tahoma"/>
              </a:rPr>
              <a:t>Tripathi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-165" dirty="0">
                <a:solidFill>
                  <a:srgbClr val="F4F4F4"/>
                </a:solidFill>
                <a:latin typeface="Tahoma"/>
                <a:cs typeface="Tahoma"/>
              </a:rPr>
              <a:t>V </a:t>
            </a:r>
            <a:r>
              <a:rPr sz="3200" spc="360" dirty="0">
                <a:solidFill>
                  <a:srgbClr val="F4F4F4"/>
                </a:solidFill>
                <a:latin typeface="Tahoma"/>
                <a:cs typeface="Tahoma"/>
              </a:rPr>
              <a:t>aibhav</a:t>
            </a:r>
            <a:r>
              <a:rPr sz="3200" spc="-9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60" dirty="0">
                <a:solidFill>
                  <a:srgbClr val="F4F4F4"/>
                </a:solidFill>
                <a:latin typeface="Tahoma"/>
                <a:cs typeface="Tahoma"/>
              </a:rPr>
              <a:t>Trangadiya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50" dirty="0">
                <a:solidFill>
                  <a:srgbClr val="F4F4F4"/>
                </a:solidFill>
                <a:latin typeface="Tahoma"/>
                <a:cs typeface="Tahoma"/>
              </a:rPr>
              <a:t>Manish</a:t>
            </a:r>
            <a:r>
              <a:rPr sz="3200" spc="33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55" dirty="0">
                <a:solidFill>
                  <a:srgbClr val="F4F4F4"/>
                </a:solidFill>
                <a:latin typeface="Tahoma"/>
                <a:cs typeface="Tahoma"/>
              </a:rPr>
              <a:t>Tiwari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25" dirty="0">
                <a:solidFill>
                  <a:srgbClr val="F4F4F4"/>
                </a:solidFill>
                <a:latin typeface="Tahoma"/>
                <a:cs typeface="Tahoma"/>
              </a:rPr>
              <a:t>Aarti </a:t>
            </a:r>
            <a:r>
              <a:rPr sz="3200" spc="-165" dirty="0">
                <a:solidFill>
                  <a:srgbClr val="F4F4F4"/>
                </a:solidFill>
                <a:latin typeface="Tahoma"/>
                <a:cs typeface="Tahoma"/>
              </a:rPr>
              <a:t>V</a:t>
            </a:r>
            <a:r>
              <a:rPr sz="3200" spc="-56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85" dirty="0">
                <a:solidFill>
                  <a:srgbClr val="F4F4F4"/>
                </a:solidFill>
                <a:latin typeface="Tahoma"/>
                <a:cs typeface="Tahoma"/>
              </a:rPr>
              <a:t>ishwakarma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50" dirty="0">
                <a:solidFill>
                  <a:srgbClr val="F4F4F4"/>
                </a:solidFill>
                <a:latin typeface="Tahoma"/>
                <a:cs typeface="Tahoma"/>
              </a:rPr>
              <a:t>Manish </a:t>
            </a:r>
            <a:r>
              <a:rPr sz="3200" spc="-165" dirty="0">
                <a:solidFill>
                  <a:srgbClr val="F4F4F4"/>
                </a:solidFill>
                <a:latin typeface="Tahoma"/>
                <a:cs typeface="Tahoma"/>
              </a:rPr>
              <a:t>V</a:t>
            </a:r>
            <a:r>
              <a:rPr sz="3200" spc="-59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85" dirty="0">
                <a:solidFill>
                  <a:srgbClr val="F4F4F4"/>
                </a:solidFill>
                <a:latin typeface="Tahoma"/>
                <a:cs typeface="Tahoma"/>
              </a:rPr>
              <a:t>ishwakarma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25" dirty="0">
                <a:solidFill>
                  <a:srgbClr val="F4F4F4"/>
                </a:solidFill>
                <a:latin typeface="Tahoma"/>
                <a:cs typeface="Tahoma"/>
              </a:rPr>
              <a:t>Niraj </a:t>
            </a:r>
            <a:r>
              <a:rPr sz="3200" spc="-165" dirty="0">
                <a:solidFill>
                  <a:srgbClr val="F4F4F4"/>
                </a:solidFill>
                <a:latin typeface="Tahoma"/>
                <a:cs typeface="Tahoma"/>
              </a:rPr>
              <a:t>V</a:t>
            </a:r>
            <a:r>
              <a:rPr sz="3200" spc="-57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85" dirty="0">
                <a:solidFill>
                  <a:srgbClr val="F4F4F4"/>
                </a:solidFill>
                <a:latin typeface="Tahoma"/>
                <a:cs typeface="Tahoma"/>
              </a:rPr>
              <a:t>ishwakarma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02507" y="2224709"/>
            <a:ext cx="8292465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300" i="0" spc="725" dirty="0">
                <a:solidFill>
                  <a:srgbClr val="F4F4F4"/>
                </a:solidFill>
                <a:latin typeface="Book Antiqua"/>
                <a:cs typeface="Book Antiqua"/>
              </a:rPr>
              <a:t>GROUP</a:t>
            </a:r>
            <a:r>
              <a:rPr sz="6300" i="0" spc="150" dirty="0">
                <a:solidFill>
                  <a:srgbClr val="F4F4F4"/>
                </a:solidFill>
                <a:latin typeface="Book Antiqua"/>
                <a:cs typeface="Book Antiqua"/>
              </a:rPr>
              <a:t> </a:t>
            </a:r>
            <a:r>
              <a:rPr sz="6300" i="0" spc="850" dirty="0">
                <a:solidFill>
                  <a:srgbClr val="F4F4F4"/>
                </a:solidFill>
                <a:latin typeface="Book Antiqua"/>
                <a:cs typeface="Book Antiqua"/>
              </a:rPr>
              <a:t>MEMBERS</a:t>
            </a:r>
            <a:endParaRPr sz="630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4899" y="4127500"/>
            <a:ext cx="3599815" cy="3735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410" indent="-219710">
              <a:lnSpc>
                <a:spcPct val="100000"/>
              </a:lnSpc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90" dirty="0">
                <a:solidFill>
                  <a:srgbClr val="FFFFFF"/>
                </a:solidFill>
                <a:latin typeface="Tahoma"/>
                <a:cs typeface="Tahoma"/>
              </a:rPr>
              <a:t>Komal</a:t>
            </a:r>
            <a:r>
              <a:rPr sz="3200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Thakur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Mukesh</a:t>
            </a:r>
            <a:r>
              <a:rPr sz="3200" spc="-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Verma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20" dirty="0">
                <a:solidFill>
                  <a:srgbClr val="FFFFFF"/>
                </a:solidFill>
                <a:latin typeface="Tahoma"/>
                <a:cs typeface="Tahoma"/>
              </a:rPr>
              <a:t>Avinash</a:t>
            </a:r>
            <a:r>
              <a:rPr sz="3200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Varma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35" dirty="0">
                <a:solidFill>
                  <a:srgbClr val="FFFFFF"/>
                </a:solidFill>
                <a:latin typeface="Tahoma"/>
                <a:cs typeface="Tahoma"/>
              </a:rPr>
              <a:t>Vinit</a:t>
            </a:r>
            <a:r>
              <a:rPr sz="3200" spc="-4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Tahoma"/>
                <a:cs typeface="Tahoma"/>
              </a:rPr>
              <a:t>Tiwari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Amit</a:t>
            </a:r>
            <a:r>
              <a:rPr sz="3200" spc="-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Vishwakarma</a:t>
            </a:r>
            <a:endParaRPr sz="3200" dirty="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Arjun</a:t>
            </a:r>
            <a:r>
              <a:rPr sz="3200" spc="-4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Tahoma"/>
                <a:cs typeface="Tahoma"/>
              </a:rPr>
              <a:t>Varma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18700" y="3532926"/>
            <a:ext cx="7032625" cy="0"/>
          </a:xfrm>
          <a:custGeom>
            <a:avLst/>
            <a:gdLst/>
            <a:ahLst/>
            <a:cxnLst/>
            <a:rect l="l" t="t" r="r" b="b"/>
            <a:pathLst>
              <a:path w="7032625">
                <a:moveTo>
                  <a:pt x="0" y="0"/>
                </a:moveTo>
                <a:lnTo>
                  <a:pt x="7032229" y="0"/>
                </a:lnTo>
              </a:path>
            </a:pathLst>
          </a:custGeom>
          <a:ln w="50382">
            <a:solidFill>
              <a:srgbClr val="DF5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5419" y="3361461"/>
            <a:ext cx="421640" cy="343535"/>
          </a:xfrm>
          <a:custGeom>
            <a:avLst/>
            <a:gdLst/>
            <a:ahLst/>
            <a:cxnLst/>
            <a:rect l="l" t="t" r="r" b="b"/>
            <a:pathLst>
              <a:path w="421639" h="343535">
                <a:moveTo>
                  <a:pt x="173103" y="342929"/>
                </a:moveTo>
                <a:lnTo>
                  <a:pt x="127130" y="336791"/>
                </a:lnTo>
                <a:lnTo>
                  <a:pt x="85792" y="319475"/>
                </a:lnTo>
                <a:lnTo>
                  <a:pt x="50749" y="292634"/>
                </a:lnTo>
                <a:lnTo>
                  <a:pt x="23662" y="257916"/>
                </a:lnTo>
                <a:lnTo>
                  <a:pt x="6192" y="216973"/>
                </a:lnTo>
                <a:lnTo>
                  <a:pt x="0" y="171455"/>
                </a:lnTo>
                <a:lnTo>
                  <a:pt x="6193" y="125926"/>
                </a:lnTo>
                <a:lnTo>
                  <a:pt x="23666" y="84983"/>
                </a:lnTo>
                <a:lnTo>
                  <a:pt x="50756" y="50273"/>
                </a:lnTo>
                <a:lnTo>
                  <a:pt x="85800" y="23441"/>
                </a:lnTo>
                <a:lnTo>
                  <a:pt x="127137" y="6134"/>
                </a:lnTo>
                <a:lnTo>
                  <a:pt x="173103" y="0"/>
                </a:lnTo>
                <a:lnTo>
                  <a:pt x="222986" y="7281"/>
                </a:lnTo>
                <a:lnTo>
                  <a:pt x="267151" y="27694"/>
                </a:lnTo>
                <a:lnTo>
                  <a:pt x="291789" y="49000"/>
                </a:lnTo>
                <a:lnTo>
                  <a:pt x="173103" y="49000"/>
                </a:lnTo>
                <a:lnTo>
                  <a:pt x="125006" y="58638"/>
                </a:lnTo>
                <a:lnTo>
                  <a:pt x="85695" y="84902"/>
                </a:lnTo>
                <a:lnTo>
                  <a:pt x="59166" y="123849"/>
                </a:lnTo>
                <a:lnTo>
                  <a:pt x="49434" y="171492"/>
                </a:lnTo>
                <a:lnTo>
                  <a:pt x="59167" y="219114"/>
                </a:lnTo>
                <a:lnTo>
                  <a:pt x="85695" y="258042"/>
                </a:lnTo>
                <a:lnTo>
                  <a:pt x="125010" y="284310"/>
                </a:lnTo>
                <a:lnTo>
                  <a:pt x="173103" y="293947"/>
                </a:lnTo>
                <a:lnTo>
                  <a:pt x="291756" y="293947"/>
                </a:lnTo>
                <a:lnTo>
                  <a:pt x="267151" y="315229"/>
                </a:lnTo>
                <a:lnTo>
                  <a:pt x="222986" y="335646"/>
                </a:lnTo>
                <a:lnTo>
                  <a:pt x="173103" y="342929"/>
                </a:lnTo>
                <a:close/>
              </a:path>
              <a:path w="421639" h="343535">
                <a:moveTo>
                  <a:pt x="291756" y="293947"/>
                </a:moveTo>
                <a:lnTo>
                  <a:pt x="173103" y="293947"/>
                </a:lnTo>
                <a:lnTo>
                  <a:pt x="221132" y="284307"/>
                </a:lnTo>
                <a:lnTo>
                  <a:pt x="260386" y="258042"/>
                </a:lnTo>
                <a:lnTo>
                  <a:pt x="286894" y="219106"/>
                </a:lnTo>
                <a:lnTo>
                  <a:pt x="296618" y="171455"/>
                </a:lnTo>
                <a:lnTo>
                  <a:pt x="286894" y="123841"/>
                </a:lnTo>
                <a:lnTo>
                  <a:pt x="260386" y="84902"/>
                </a:lnTo>
                <a:lnTo>
                  <a:pt x="221114" y="58635"/>
                </a:lnTo>
                <a:lnTo>
                  <a:pt x="173103" y="49000"/>
                </a:lnTo>
                <a:lnTo>
                  <a:pt x="291789" y="49000"/>
                </a:lnTo>
                <a:lnTo>
                  <a:pt x="303461" y="59094"/>
                </a:lnTo>
                <a:lnTo>
                  <a:pt x="329778" y="99335"/>
                </a:lnTo>
                <a:lnTo>
                  <a:pt x="343967" y="146273"/>
                </a:lnTo>
                <a:lnTo>
                  <a:pt x="421635" y="146273"/>
                </a:lnTo>
                <a:lnTo>
                  <a:pt x="421635" y="196637"/>
                </a:lnTo>
                <a:lnTo>
                  <a:pt x="343967" y="196637"/>
                </a:lnTo>
                <a:lnTo>
                  <a:pt x="329778" y="243577"/>
                </a:lnTo>
                <a:lnTo>
                  <a:pt x="303461" y="283823"/>
                </a:lnTo>
                <a:lnTo>
                  <a:pt x="291756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32544" y="3361461"/>
            <a:ext cx="440055" cy="343535"/>
          </a:xfrm>
          <a:custGeom>
            <a:avLst/>
            <a:gdLst/>
            <a:ahLst/>
            <a:cxnLst/>
            <a:rect l="l" t="t" r="r" b="b"/>
            <a:pathLst>
              <a:path w="440054" h="343535">
                <a:moveTo>
                  <a:pt x="266851" y="342948"/>
                </a:moveTo>
                <a:lnTo>
                  <a:pt x="216942" y="335665"/>
                </a:lnTo>
                <a:lnTo>
                  <a:pt x="172747" y="315247"/>
                </a:lnTo>
                <a:lnTo>
                  <a:pt x="136407" y="283842"/>
                </a:lnTo>
                <a:lnTo>
                  <a:pt x="110064" y="243596"/>
                </a:lnTo>
                <a:lnTo>
                  <a:pt x="95858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864" y="146255"/>
                </a:lnTo>
                <a:lnTo>
                  <a:pt x="110038" y="99335"/>
                </a:lnTo>
                <a:lnTo>
                  <a:pt x="136368" y="59094"/>
                </a:lnTo>
                <a:lnTo>
                  <a:pt x="172707" y="27694"/>
                </a:lnTo>
                <a:lnTo>
                  <a:pt x="216916" y="7281"/>
                </a:lnTo>
                <a:lnTo>
                  <a:pt x="266851" y="0"/>
                </a:lnTo>
                <a:lnTo>
                  <a:pt x="312814" y="6134"/>
                </a:lnTo>
                <a:lnTo>
                  <a:pt x="354155" y="23441"/>
                </a:lnTo>
                <a:lnTo>
                  <a:pt x="387473" y="48945"/>
                </a:lnTo>
                <a:lnTo>
                  <a:pt x="266851" y="48945"/>
                </a:lnTo>
                <a:lnTo>
                  <a:pt x="224507" y="56344"/>
                </a:lnTo>
                <a:lnTo>
                  <a:pt x="188454" y="76784"/>
                </a:lnTo>
                <a:lnTo>
                  <a:pt x="161343" y="107632"/>
                </a:lnTo>
                <a:lnTo>
                  <a:pt x="145825" y="146255"/>
                </a:lnTo>
                <a:lnTo>
                  <a:pt x="145840" y="196656"/>
                </a:lnTo>
                <a:lnTo>
                  <a:pt x="161343" y="235245"/>
                </a:lnTo>
                <a:lnTo>
                  <a:pt x="188454" y="266099"/>
                </a:lnTo>
                <a:lnTo>
                  <a:pt x="224507" y="286546"/>
                </a:lnTo>
                <a:lnTo>
                  <a:pt x="266851" y="293947"/>
                </a:lnTo>
                <a:lnTo>
                  <a:pt x="387544" y="293947"/>
                </a:lnTo>
                <a:lnTo>
                  <a:pt x="354155" y="319506"/>
                </a:lnTo>
                <a:lnTo>
                  <a:pt x="312814" y="336813"/>
                </a:lnTo>
                <a:lnTo>
                  <a:pt x="266851" y="342948"/>
                </a:lnTo>
                <a:close/>
              </a:path>
              <a:path w="440054" h="343535">
                <a:moveTo>
                  <a:pt x="387544" y="293947"/>
                </a:moveTo>
                <a:lnTo>
                  <a:pt x="266851" y="293947"/>
                </a:lnTo>
                <a:lnTo>
                  <a:pt x="314941" y="284304"/>
                </a:lnTo>
                <a:lnTo>
                  <a:pt x="354250" y="258022"/>
                </a:lnTo>
                <a:lnTo>
                  <a:pt x="380771" y="219075"/>
                </a:lnTo>
                <a:lnTo>
                  <a:pt x="390502" y="171437"/>
                </a:lnTo>
                <a:lnTo>
                  <a:pt x="380771" y="123794"/>
                </a:lnTo>
                <a:lnTo>
                  <a:pt x="354250" y="84855"/>
                </a:lnTo>
                <a:lnTo>
                  <a:pt x="314941" y="58583"/>
                </a:lnTo>
                <a:lnTo>
                  <a:pt x="266851" y="48945"/>
                </a:lnTo>
                <a:lnTo>
                  <a:pt x="387473" y="48945"/>
                </a:lnTo>
                <a:lnTo>
                  <a:pt x="389210" y="50275"/>
                </a:lnTo>
                <a:lnTo>
                  <a:pt x="416311" y="84989"/>
                </a:lnTo>
                <a:lnTo>
                  <a:pt x="433794" y="125937"/>
                </a:lnTo>
                <a:lnTo>
                  <a:pt x="439991" y="171474"/>
                </a:lnTo>
                <a:lnTo>
                  <a:pt x="433794" y="217010"/>
                </a:lnTo>
                <a:lnTo>
                  <a:pt x="416311" y="257958"/>
                </a:lnTo>
                <a:lnTo>
                  <a:pt x="389210" y="292672"/>
                </a:lnTo>
                <a:lnTo>
                  <a:pt x="387544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78137" y="0"/>
            <a:ext cx="2410460" cy="676275"/>
          </a:xfrm>
          <a:custGeom>
            <a:avLst/>
            <a:gdLst/>
            <a:ahLst/>
            <a:cxnLst/>
            <a:rect l="l" t="t" r="r" b="b"/>
            <a:pathLst>
              <a:path w="2410459" h="676275">
                <a:moveTo>
                  <a:pt x="0" y="0"/>
                </a:moveTo>
                <a:lnTo>
                  <a:pt x="2409861" y="0"/>
                </a:lnTo>
                <a:lnTo>
                  <a:pt x="2409861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78137" y="2438399"/>
            <a:ext cx="2410460" cy="7848600"/>
          </a:xfrm>
          <a:custGeom>
            <a:avLst/>
            <a:gdLst/>
            <a:ahLst/>
            <a:cxnLst/>
            <a:rect l="l" t="t" r="r" b="b"/>
            <a:pathLst>
              <a:path w="2410459" h="7848600">
                <a:moveTo>
                  <a:pt x="0" y="0"/>
                </a:moveTo>
                <a:lnTo>
                  <a:pt x="2409861" y="0"/>
                </a:lnTo>
                <a:lnTo>
                  <a:pt x="2409861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5878175" cy="676275"/>
          </a:xfrm>
          <a:custGeom>
            <a:avLst/>
            <a:gdLst/>
            <a:ahLst/>
            <a:cxnLst/>
            <a:rect l="l" t="t" r="r" b="b"/>
            <a:pathLst>
              <a:path w="15878175" h="676275">
                <a:moveTo>
                  <a:pt x="0" y="0"/>
                </a:moveTo>
                <a:lnTo>
                  <a:pt x="15878138" y="0"/>
                </a:lnTo>
                <a:lnTo>
                  <a:pt x="15878138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400"/>
            <a:ext cx="15878175" cy="7848600"/>
          </a:xfrm>
          <a:custGeom>
            <a:avLst/>
            <a:gdLst/>
            <a:ahLst/>
            <a:cxnLst/>
            <a:rect l="l" t="t" r="r" b="b"/>
            <a:pathLst>
              <a:path w="15878175" h="7848600">
                <a:moveTo>
                  <a:pt x="0" y="0"/>
                </a:moveTo>
                <a:lnTo>
                  <a:pt x="15878138" y="0"/>
                </a:lnTo>
                <a:lnTo>
                  <a:pt x="15878138" y="7848601"/>
                </a:lnTo>
                <a:lnTo>
                  <a:pt x="0" y="784860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7324" y="2701505"/>
            <a:ext cx="13178790" cy="754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indent="-156845">
              <a:lnSpc>
                <a:spcPct val="10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easily</a:t>
            </a:r>
            <a:r>
              <a:rPr sz="3750" spc="7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operable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Data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processing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through </a:t>
            </a:r>
            <a:r>
              <a:rPr sz="3750" spc="30" dirty="0">
                <a:solidFill>
                  <a:srgbClr val="242925"/>
                </a:solidFill>
                <a:latin typeface="Tahoma"/>
                <a:cs typeface="Tahoma"/>
              </a:rPr>
              <a:t>AW </a:t>
            </a:r>
            <a:r>
              <a:rPr sz="3750" spc="25" dirty="0">
                <a:solidFill>
                  <a:srgbClr val="242925"/>
                </a:solidFill>
                <a:latin typeface="Tahoma"/>
                <a:cs typeface="Tahoma"/>
              </a:rPr>
              <a:t>S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Fastest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component </a:t>
            </a:r>
            <a:r>
              <a:rPr sz="3750" spc="300" dirty="0">
                <a:solidFill>
                  <a:srgbClr val="242925"/>
                </a:solidFill>
                <a:latin typeface="Tahoma"/>
                <a:cs typeface="Tahoma"/>
              </a:rPr>
              <a:t>are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easily</a:t>
            </a:r>
            <a:r>
              <a:rPr sz="3750" spc="8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available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20" dirty="0">
                <a:solidFill>
                  <a:srgbClr val="242925"/>
                </a:solidFill>
                <a:latin typeface="Tahoma"/>
                <a:cs typeface="Tahoma"/>
              </a:rPr>
              <a:t>Easy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app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hardware</a:t>
            </a:r>
            <a:r>
              <a:rPr sz="3750" spc="8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connectivity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Solar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panel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make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work</a:t>
            </a:r>
            <a:r>
              <a:rPr sz="3750" spc="7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standalone</a:t>
            </a:r>
            <a:endParaRPr sz="3750">
              <a:latin typeface="Tahoma"/>
              <a:cs typeface="Tahoma"/>
            </a:endParaRPr>
          </a:p>
          <a:p>
            <a:pPr marL="169545" marR="2216150" indent="-156845">
              <a:lnSpc>
                <a:spcPct val="13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Most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android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devices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satisfies </a:t>
            </a: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the 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requirement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proj</a:t>
            </a:r>
            <a:r>
              <a:rPr sz="3750" spc="-3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ect</a:t>
            </a:r>
            <a:r>
              <a:rPr sz="3600" spc="38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160" dirty="0">
                <a:solidFill>
                  <a:srgbClr val="242925"/>
                </a:solidFill>
                <a:latin typeface="Tahoma"/>
                <a:cs typeface="Tahoma"/>
              </a:rPr>
              <a:t>As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build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basic</a:t>
            </a:r>
            <a:r>
              <a:rPr sz="3750" spc="13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Technology</a:t>
            </a:r>
            <a:r>
              <a:rPr sz="3600" spc="440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endParaRPr sz="3600">
              <a:latin typeface="Calibri"/>
              <a:cs typeface="Calibri"/>
            </a:endParaRPr>
          </a:p>
          <a:p>
            <a:pPr marL="169545" marR="5080">
              <a:lnSpc>
                <a:spcPct val="130000"/>
              </a:lnSpc>
              <a:tabLst>
                <a:tab pos="10754995" algn="l"/>
              </a:tabLst>
            </a:pPr>
            <a:r>
              <a:rPr sz="3750" spc="-27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nn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-20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125" dirty="0">
                <a:solidFill>
                  <a:srgbClr val="242925"/>
                </a:solidFill>
                <a:latin typeface="Tahoma"/>
                <a:cs typeface="Tahoma"/>
              </a:rPr>
              <a:t>d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g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600" spc="8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60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750" spc="60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85" dirty="0">
                <a:solidFill>
                  <a:srgbClr val="242925"/>
                </a:solidFill>
                <a:latin typeface="Tahoma"/>
                <a:cs typeface="Tahoma"/>
              </a:rPr>
              <a:t>d 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technically</a:t>
            </a:r>
            <a:r>
              <a:rPr sz="3750" spc="7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feasible</a:t>
            </a:r>
            <a:r>
              <a:rPr sz="3600" spc="43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560" dirty="0"/>
              <a:t>Technical</a:t>
            </a:r>
            <a:r>
              <a:rPr spc="120" dirty="0"/>
              <a:t> </a:t>
            </a:r>
            <a:r>
              <a:rPr spc="430" dirty="0"/>
              <a:t>Feasibility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78175" y="0"/>
            <a:ext cx="2409825" cy="676275"/>
          </a:xfrm>
          <a:custGeom>
            <a:avLst/>
            <a:gdLst/>
            <a:ahLst/>
            <a:cxnLst/>
            <a:rect l="l" t="t" r="r" b="b"/>
            <a:pathLst>
              <a:path w="2409825" h="676275">
                <a:moveTo>
                  <a:pt x="0" y="0"/>
                </a:moveTo>
                <a:lnTo>
                  <a:pt x="2409825" y="0"/>
                </a:lnTo>
                <a:lnTo>
                  <a:pt x="2409825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78175" y="2438399"/>
            <a:ext cx="2409825" cy="7848600"/>
          </a:xfrm>
          <a:custGeom>
            <a:avLst/>
            <a:gdLst/>
            <a:ahLst/>
            <a:cxnLst/>
            <a:rect l="l" t="t" r="r" b="b"/>
            <a:pathLst>
              <a:path w="2409825" h="7848600">
                <a:moveTo>
                  <a:pt x="0" y="0"/>
                </a:moveTo>
                <a:lnTo>
                  <a:pt x="2409825" y="0"/>
                </a:lnTo>
                <a:lnTo>
                  <a:pt x="2409825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878175" cy="676275"/>
          </a:xfrm>
          <a:custGeom>
            <a:avLst/>
            <a:gdLst/>
            <a:ahLst/>
            <a:cxnLst/>
            <a:rect l="l" t="t" r="r" b="b"/>
            <a:pathLst>
              <a:path w="15878175" h="676275">
                <a:moveTo>
                  <a:pt x="0" y="0"/>
                </a:moveTo>
                <a:lnTo>
                  <a:pt x="15878176" y="0"/>
                </a:lnTo>
                <a:lnTo>
                  <a:pt x="15878176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878175" cy="7848600"/>
          </a:xfrm>
          <a:custGeom>
            <a:avLst/>
            <a:gdLst/>
            <a:ahLst/>
            <a:cxnLst/>
            <a:rect l="l" t="t" r="r" b="b"/>
            <a:pathLst>
              <a:path w="15878175" h="7848600">
                <a:moveTo>
                  <a:pt x="0" y="0"/>
                </a:moveTo>
                <a:lnTo>
                  <a:pt x="15878176" y="0"/>
                </a:lnTo>
                <a:lnTo>
                  <a:pt x="15878176" y="7848601"/>
                </a:lnTo>
                <a:lnTo>
                  <a:pt x="0" y="784860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795728" y="2701505"/>
            <a:ext cx="2371725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45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85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b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324" y="2583395"/>
            <a:ext cx="11266170" cy="2461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product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developed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easily  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component</a:t>
            </a:r>
            <a:r>
              <a:rPr sz="3600" spc="47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93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Product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used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by 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ingle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group</a:t>
            </a:r>
            <a:r>
              <a:rPr sz="3750" spc="7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7819" y="4187406"/>
            <a:ext cx="264922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farmers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in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324" y="4812246"/>
            <a:ext cx="14796769" cy="320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marR="5080">
              <a:lnSpc>
                <a:spcPts val="5850"/>
              </a:lnSpc>
              <a:tabLst>
                <a:tab pos="5294630" algn="l"/>
                <a:tab pos="7306945" algn="l"/>
                <a:tab pos="9251950" algn="l"/>
              </a:tabLst>
            </a:pP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case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6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small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farm</a:t>
            </a:r>
            <a:r>
              <a:rPr sz="3600" spc="39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 </a:t>
            </a: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in</a:t>
            </a:r>
            <a:r>
              <a:rPr sz="3750" spc="6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case</a:t>
            </a:r>
            <a:r>
              <a:rPr sz="37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	</a:t>
            </a: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large 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farm 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 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-1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also </a:t>
            </a:r>
            <a:r>
              <a:rPr sz="3750" spc="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done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more</a:t>
            </a:r>
            <a:r>
              <a:rPr sz="3750" spc="7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than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one	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system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383540">
              <a:lnSpc>
                <a:spcPts val="5850"/>
              </a:lnSpc>
              <a:tabLst>
                <a:tab pos="379730" algn="l"/>
                <a:tab pos="12621260" algn="l"/>
                <a:tab pos="13885544" algn="l"/>
              </a:tabLst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560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-80" dirty="0">
                <a:solidFill>
                  <a:srgbClr val="242925"/>
                </a:solidFill>
                <a:latin typeface="Tahoma"/>
                <a:cs typeface="Tahoma"/>
              </a:rPr>
              <a:t>j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560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dirty="0">
                <a:solidFill>
                  <a:srgbClr val="242925"/>
                </a:solidFill>
                <a:latin typeface="Tahoma"/>
                <a:cs typeface="Tahoma"/>
              </a:rPr>
              <a:t>	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600" spc="8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60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 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per the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product </a:t>
            </a: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need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750" spc="86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use</a:t>
            </a:r>
            <a:r>
              <a:rPr sz="3600" spc="35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324" y="7902155"/>
            <a:ext cx="14726919" cy="2339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easily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extended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750" spc="12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compact</a:t>
            </a:r>
            <a:r>
              <a:rPr sz="3600" spc="46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3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2324100" algn="l"/>
                <a:tab pos="11886565" algn="l"/>
              </a:tabLst>
            </a:pP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600" spc="8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360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N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2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525" dirty="0">
                <a:solidFill>
                  <a:srgbClr val="242925"/>
                </a:solidFill>
                <a:latin typeface="Tahoma"/>
                <a:cs typeface="Tahoma"/>
              </a:rPr>
              <a:t>k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dirty="0">
                <a:solidFill>
                  <a:srgbClr val="242925"/>
                </a:solidFill>
                <a:latin typeface="Tahoma"/>
                <a:cs typeface="Tahoma"/>
              </a:rPr>
              <a:t>	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750" spc="545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85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y 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Feasible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575" dirty="0"/>
              <a:t>Financial</a:t>
            </a:r>
            <a:r>
              <a:rPr spc="155" dirty="0"/>
              <a:t> </a:t>
            </a:r>
            <a:r>
              <a:rPr spc="430" dirty="0"/>
              <a:t>Feasibility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10287000"/>
          </a:xfrm>
          <a:custGeom>
            <a:avLst/>
            <a:gdLst/>
            <a:ahLst/>
            <a:cxnLst/>
            <a:rect l="l" t="t" r="r" b="b"/>
            <a:pathLst>
              <a:path h="10287000">
                <a:moveTo>
                  <a:pt x="0" y="0"/>
                </a:move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-12700" y="2659278"/>
            <a:ext cx="257175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solidFill>
                  <a:srgbClr val="242925"/>
                </a:solidFill>
                <a:latin typeface="Arial"/>
                <a:cs typeface="Arial"/>
              </a:rPr>
              <a:t>●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4643" y="3240303"/>
            <a:ext cx="4103370" cy="65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80" dirty="0">
                <a:solidFill>
                  <a:srgbClr val="242925"/>
                </a:solidFill>
                <a:latin typeface="Calibri"/>
                <a:cs typeface="Calibri"/>
              </a:rPr>
              <a:t>(</a:t>
            </a:r>
            <a:r>
              <a:rPr sz="2750" spc="-32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275" dirty="0">
                <a:solidFill>
                  <a:srgbClr val="242925"/>
                </a:solidFill>
                <a:latin typeface="Tahoma"/>
                <a:cs typeface="Tahoma"/>
              </a:rPr>
              <a:t>SN</a:t>
            </a:r>
            <a:r>
              <a:rPr sz="2750" spc="27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2750" spc="-32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125" dirty="0">
                <a:solidFill>
                  <a:srgbClr val="242925"/>
                </a:solidFill>
                <a:latin typeface="Tahoma"/>
                <a:cs typeface="Tahoma"/>
              </a:rPr>
              <a:t>MOI</a:t>
            </a:r>
            <a:r>
              <a:rPr sz="2850" spc="-5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90" dirty="0">
                <a:solidFill>
                  <a:srgbClr val="242925"/>
                </a:solidFill>
                <a:latin typeface="Tahoma"/>
                <a:cs typeface="Tahoma"/>
              </a:rPr>
              <a:t>STURE</a:t>
            </a:r>
            <a:r>
              <a:rPr sz="2750" spc="290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2750" spc="-32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245" dirty="0">
                <a:solidFill>
                  <a:srgbClr val="242925"/>
                </a:solidFill>
                <a:latin typeface="Tahoma"/>
                <a:cs typeface="Tahoma"/>
              </a:rPr>
              <a:t>MOD</a:t>
            </a:r>
            <a:r>
              <a:rPr sz="2750" spc="245" dirty="0">
                <a:solidFill>
                  <a:srgbClr val="242925"/>
                </a:solidFill>
                <a:latin typeface="Calibri"/>
                <a:cs typeface="Calibri"/>
              </a:rPr>
              <a:t>)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808" y="3240303"/>
            <a:ext cx="5043170" cy="3465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735" indent="-280035">
              <a:lnSpc>
                <a:spcPct val="100000"/>
              </a:lnSpc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325" dirty="0">
                <a:solidFill>
                  <a:srgbClr val="242925"/>
                </a:solidFill>
                <a:latin typeface="Tahoma"/>
                <a:cs typeface="Tahoma"/>
              </a:rPr>
              <a:t>Moisture </a:t>
            </a:r>
            <a:r>
              <a:rPr sz="2850" spc="300" dirty="0">
                <a:solidFill>
                  <a:srgbClr val="242925"/>
                </a:solidFill>
                <a:latin typeface="Tahoma"/>
                <a:cs typeface="Tahoma"/>
              </a:rPr>
              <a:t>sensor</a:t>
            </a:r>
            <a:r>
              <a:rPr sz="2850" spc="3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50" dirty="0">
                <a:solidFill>
                  <a:srgbClr val="242925"/>
                </a:solidFill>
                <a:latin typeface="Tahoma"/>
                <a:cs typeface="Tahoma"/>
              </a:rPr>
              <a:t>module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190" dirty="0">
                <a:solidFill>
                  <a:srgbClr val="242925"/>
                </a:solidFill>
                <a:latin typeface="Tahoma"/>
                <a:cs typeface="Tahoma"/>
              </a:rPr>
              <a:t>DHT</a:t>
            </a:r>
            <a:r>
              <a:rPr sz="2850" spc="2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00" dirty="0">
                <a:solidFill>
                  <a:srgbClr val="242925"/>
                </a:solidFill>
                <a:latin typeface="Tahoma"/>
                <a:cs typeface="Tahoma"/>
              </a:rPr>
              <a:t>sensor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310" dirty="0">
                <a:solidFill>
                  <a:srgbClr val="242925"/>
                </a:solidFill>
                <a:latin typeface="Tahoma"/>
                <a:cs typeface="Tahoma"/>
              </a:rPr>
              <a:t>Raspberry </a:t>
            </a:r>
            <a:r>
              <a:rPr sz="2850" spc="260" dirty="0">
                <a:solidFill>
                  <a:srgbClr val="242925"/>
                </a:solidFill>
                <a:latin typeface="Tahoma"/>
                <a:cs typeface="Tahoma"/>
              </a:rPr>
              <a:t>pi </a:t>
            </a:r>
            <a:r>
              <a:rPr sz="2850" spc="280" dirty="0">
                <a:solidFill>
                  <a:srgbClr val="242925"/>
                </a:solidFill>
                <a:latin typeface="Tahoma"/>
                <a:cs typeface="Tahoma"/>
              </a:rPr>
              <a:t>Zero</a:t>
            </a:r>
            <a:r>
              <a:rPr sz="2850" spc="5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-20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Char char="-"/>
              <a:tabLst>
                <a:tab pos="292735" algn="l"/>
                <a:tab pos="293370" algn="l"/>
              </a:tabLst>
            </a:pP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2850" spc="-150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2850" spc="360" dirty="0">
                <a:solidFill>
                  <a:srgbClr val="242925"/>
                </a:solidFill>
                <a:latin typeface="Tahoma"/>
                <a:cs typeface="Tahoma"/>
              </a:rPr>
              <a:t>Solenoid</a:t>
            </a:r>
            <a:r>
              <a:rPr sz="2850" spc="25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85" dirty="0">
                <a:solidFill>
                  <a:srgbClr val="242925"/>
                </a:solidFill>
                <a:latin typeface="Tahoma"/>
                <a:cs typeface="Tahoma"/>
              </a:rPr>
              <a:t>valve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315" dirty="0">
                <a:solidFill>
                  <a:srgbClr val="242925"/>
                </a:solidFill>
                <a:latin typeface="Tahoma"/>
                <a:cs typeface="Tahoma"/>
              </a:rPr>
              <a:t>Adapter </a:t>
            </a: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12</a:t>
            </a:r>
            <a:r>
              <a:rPr sz="2750" spc="-31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-150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  <a:tab pos="1688464" algn="l"/>
              </a:tabLst>
            </a:pPr>
            <a:r>
              <a:rPr sz="2850" spc="-20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2850" spc="-55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75" dirty="0">
                <a:solidFill>
                  <a:srgbClr val="242925"/>
                </a:solidFill>
                <a:latin typeface="Tahoma"/>
                <a:cs typeface="Tahoma"/>
              </a:rPr>
              <a:t>ater	</a:t>
            </a:r>
            <a:r>
              <a:rPr sz="2850" spc="350" dirty="0">
                <a:solidFill>
                  <a:srgbClr val="242925"/>
                </a:solidFill>
                <a:latin typeface="Tahoma"/>
                <a:cs typeface="Tahoma"/>
              </a:rPr>
              <a:t>Sprinkler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08" y="6612152"/>
            <a:ext cx="9187815" cy="234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735" indent="-280035">
              <a:lnSpc>
                <a:spcPct val="100000"/>
              </a:lnSpc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310" dirty="0">
                <a:solidFill>
                  <a:srgbClr val="242925"/>
                </a:solidFill>
                <a:latin typeface="Tahoma"/>
                <a:cs typeface="Tahoma"/>
              </a:rPr>
              <a:t>Amazon </a:t>
            </a:r>
            <a:r>
              <a:rPr sz="2850" spc="-20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2850" spc="210" dirty="0">
                <a:solidFill>
                  <a:srgbClr val="242925"/>
                </a:solidFill>
                <a:latin typeface="Tahoma"/>
                <a:cs typeface="Tahoma"/>
              </a:rPr>
              <a:t>eb</a:t>
            </a:r>
            <a:r>
              <a:rPr sz="2850" spc="3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05" dirty="0">
                <a:solidFill>
                  <a:srgbClr val="242925"/>
                </a:solidFill>
                <a:latin typeface="Tahoma"/>
                <a:cs typeface="Tahoma"/>
              </a:rPr>
              <a:t>Service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Char char="-"/>
              <a:tabLst>
                <a:tab pos="292735" algn="l"/>
                <a:tab pos="293370" algn="l"/>
              </a:tabLst>
            </a:pP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12 </a:t>
            </a:r>
            <a:r>
              <a:rPr sz="2850" spc="-10" dirty="0">
                <a:solidFill>
                  <a:srgbClr val="242925"/>
                </a:solidFill>
                <a:latin typeface="Tahoma"/>
                <a:cs typeface="Tahoma"/>
              </a:rPr>
              <a:t>v </a:t>
            </a:r>
            <a:r>
              <a:rPr sz="2850" spc="315" dirty="0">
                <a:solidFill>
                  <a:srgbClr val="242925"/>
                </a:solidFill>
                <a:latin typeface="Tahoma"/>
                <a:cs typeface="Tahoma"/>
              </a:rPr>
              <a:t>Solar </a:t>
            </a:r>
            <a:r>
              <a:rPr sz="2850" spc="330" dirty="0">
                <a:solidFill>
                  <a:srgbClr val="242925"/>
                </a:solidFill>
                <a:latin typeface="Tahoma"/>
                <a:cs typeface="Tahoma"/>
              </a:rPr>
              <a:t>Panel </a:t>
            </a:r>
            <a:r>
              <a:rPr sz="2850" spc="310" dirty="0">
                <a:solidFill>
                  <a:srgbClr val="242925"/>
                </a:solidFill>
                <a:latin typeface="Tahoma"/>
                <a:cs typeface="Tahoma"/>
              </a:rPr>
              <a:t>with </a:t>
            </a:r>
            <a:r>
              <a:rPr sz="2850" spc="315" dirty="0">
                <a:solidFill>
                  <a:srgbClr val="242925"/>
                </a:solidFill>
                <a:latin typeface="Tahoma"/>
                <a:cs typeface="Tahoma"/>
              </a:rPr>
              <a:t>Solar </a:t>
            </a:r>
            <a:r>
              <a:rPr sz="2850" spc="280" dirty="0">
                <a:solidFill>
                  <a:srgbClr val="242925"/>
                </a:solidFill>
                <a:latin typeface="Tahoma"/>
                <a:cs typeface="Tahoma"/>
              </a:rPr>
              <a:t>Charge</a:t>
            </a:r>
            <a:r>
              <a:rPr sz="2850" spc="43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55" dirty="0">
                <a:solidFill>
                  <a:srgbClr val="242925"/>
                </a:solidFill>
                <a:latin typeface="Tahoma"/>
                <a:cs typeface="Tahoma"/>
              </a:rPr>
              <a:t>Controller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Char char="-"/>
              <a:tabLst>
                <a:tab pos="292735" algn="l"/>
                <a:tab pos="293370" algn="l"/>
              </a:tabLst>
            </a:pP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12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-10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2850" spc="3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750" spc="105" dirty="0">
                <a:solidFill>
                  <a:srgbClr val="242925"/>
                </a:solidFill>
                <a:latin typeface="Calibri"/>
                <a:cs typeface="Calibri"/>
              </a:rPr>
              <a:t>1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5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105" dirty="0">
                <a:solidFill>
                  <a:srgbClr val="242925"/>
                </a:solidFill>
                <a:latin typeface="Calibri"/>
                <a:cs typeface="Calibri"/>
              </a:rPr>
              <a:t>3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155" dirty="0">
                <a:solidFill>
                  <a:srgbClr val="242925"/>
                </a:solidFill>
                <a:latin typeface="Tahoma"/>
                <a:cs typeface="Tahoma"/>
              </a:rPr>
              <a:t>Ah</a:t>
            </a:r>
            <a:r>
              <a:rPr sz="2850" spc="3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50" dirty="0">
                <a:solidFill>
                  <a:srgbClr val="242925"/>
                </a:solidFill>
                <a:latin typeface="Tahoma"/>
                <a:cs typeface="Tahoma"/>
              </a:rPr>
              <a:t>SMF</a:t>
            </a:r>
            <a:r>
              <a:rPr sz="2750" spc="25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30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-150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2850" spc="-5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195" dirty="0">
                <a:solidFill>
                  <a:srgbClr val="242925"/>
                </a:solidFill>
                <a:latin typeface="Tahoma"/>
                <a:cs typeface="Tahoma"/>
              </a:rPr>
              <a:t>RLA</a:t>
            </a:r>
            <a:r>
              <a:rPr sz="2850" spc="3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25" dirty="0">
                <a:solidFill>
                  <a:srgbClr val="242925"/>
                </a:solidFill>
                <a:latin typeface="Tahoma"/>
                <a:cs typeface="Tahoma"/>
              </a:rPr>
              <a:t>Rechargeable</a:t>
            </a:r>
            <a:r>
              <a:rPr sz="2850" spc="3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20" dirty="0">
                <a:solidFill>
                  <a:srgbClr val="242925"/>
                </a:solidFill>
                <a:latin typeface="Tahoma"/>
                <a:cs typeface="Tahoma"/>
              </a:rPr>
              <a:t>Battery</a:t>
            </a:r>
            <a:endParaRPr sz="2850">
              <a:latin typeface="Tahoma"/>
              <a:cs typeface="Tahoma"/>
            </a:endParaRPr>
          </a:p>
          <a:p>
            <a:pPr marL="292735" indent="-280035">
              <a:lnSpc>
                <a:spcPct val="100000"/>
              </a:lnSpc>
              <a:spcBef>
                <a:spcPts val="1005"/>
              </a:spcBef>
              <a:buSzPct val="96491"/>
              <a:buFont typeface="Calibri"/>
              <a:buChar char="-"/>
              <a:tabLst>
                <a:tab pos="292735" algn="l"/>
                <a:tab pos="293370" algn="l"/>
              </a:tabLst>
            </a:pPr>
            <a:r>
              <a:rPr sz="2850" spc="285" dirty="0">
                <a:solidFill>
                  <a:srgbClr val="242925"/>
                </a:solidFill>
                <a:latin typeface="Tahoma"/>
                <a:cs typeface="Tahoma"/>
              </a:rPr>
              <a:t>Other</a:t>
            </a:r>
            <a:r>
              <a:rPr sz="2850" spc="3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85" dirty="0">
                <a:solidFill>
                  <a:srgbClr val="242925"/>
                </a:solidFill>
                <a:latin typeface="Tahoma"/>
                <a:cs typeface="Tahoma"/>
              </a:rPr>
              <a:t>Cost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16277" y="3153181"/>
            <a:ext cx="6376670" cy="580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1425" marR="5080" indent="-23495">
              <a:lnSpc>
                <a:spcPts val="4420"/>
              </a:lnSpc>
              <a:tabLst>
                <a:tab pos="4723130" algn="l"/>
                <a:tab pos="4744720" algn="l"/>
              </a:tabLst>
            </a:pPr>
            <a:r>
              <a:rPr sz="2850" spc="295" dirty="0">
                <a:solidFill>
                  <a:srgbClr val="242925"/>
                </a:solidFill>
                <a:latin typeface="Tahoma"/>
                <a:cs typeface="Tahoma"/>
              </a:rPr>
              <a:t>Min</a:t>
            </a:r>
            <a:r>
              <a:rPr sz="2750" spc="29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100</a:t>
            </a:r>
            <a:r>
              <a:rPr sz="2750" spc="-13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31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</a:t>
            </a:r>
            <a:r>
              <a:rPr sz="2750" spc="7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		</a:t>
            </a:r>
            <a:r>
              <a:rPr sz="2850" spc="150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210</a:t>
            </a:r>
            <a:r>
              <a:rPr sz="2750" spc="-44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2750">
              <a:latin typeface="Calibri"/>
              <a:cs typeface="Calibri"/>
            </a:endParaRPr>
          </a:p>
          <a:p>
            <a:pPr marL="3736340" indent="-222885">
              <a:lnSpc>
                <a:spcPct val="100000"/>
              </a:lnSpc>
              <a:spcBef>
                <a:spcPts val="690"/>
              </a:spcBef>
              <a:tabLst>
                <a:tab pos="4479290" algn="l"/>
              </a:tabLst>
            </a:pPr>
            <a:r>
              <a:rPr sz="2850" spc="295" dirty="0">
                <a:solidFill>
                  <a:srgbClr val="242925"/>
                </a:solidFill>
                <a:latin typeface="Tahoma"/>
                <a:cs typeface="Tahoma"/>
              </a:rPr>
              <a:t>Min</a:t>
            </a:r>
            <a:r>
              <a:rPr sz="2750" spc="29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50" dirty="0">
                <a:solidFill>
                  <a:srgbClr val="242925"/>
                </a:solidFill>
                <a:latin typeface="Calibri"/>
                <a:cs typeface="Calibri"/>
              </a:rPr>
              <a:t>1200</a:t>
            </a:r>
            <a:r>
              <a:rPr sz="2750" spc="-42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2750">
              <a:latin typeface="Calibri"/>
              <a:cs typeface="Calibri"/>
            </a:endParaRPr>
          </a:p>
          <a:p>
            <a:pPr marL="3690620" marR="12065" indent="45085" algn="just">
              <a:lnSpc>
                <a:spcPct val="129400"/>
              </a:lnSpc>
            </a:pP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500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 </a:t>
            </a: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400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 </a:t>
            </a: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300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32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975994" algn="l"/>
                <a:tab pos="2162810" algn="l"/>
                <a:tab pos="4776470" algn="l"/>
              </a:tabLst>
            </a:pP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2550" spc="175" dirty="0">
                <a:solidFill>
                  <a:srgbClr val="242925"/>
                </a:solidFill>
                <a:latin typeface="Calibri"/>
                <a:cs typeface="Calibri"/>
              </a:rPr>
              <a:t>$</a:t>
            </a:r>
            <a:r>
              <a:rPr sz="2550" spc="-25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105" dirty="0">
                <a:solidFill>
                  <a:srgbClr val="242925"/>
                </a:solidFill>
                <a:latin typeface="Calibri"/>
                <a:cs typeface="Calibri"/>
              </a:rPr>
              <a:t>5</a:t>
            </a:r>
            <a:r>
              <a:rPr sz="2750" spc="-29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5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r>
              <a:rPr sz="2750" spc="-29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22	</a:t>
            </a:r>
            <a:r>
              <a:rPr sz="2850" spc="270" dirty="0">
                <a:solidFill>
                  <a:srgbClr val="242925"/>
                </a:solidFill>
                <a:latin typeface="Tahoma"/>
                <a:cs typeface="Tahoma"/>
              </a:rPr>
              <a:t>Per</a:t>
            </a:r>
            <a:r>
              <a:rPr sz="2850" spc="3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75" dirty="0">
                <a:solidFill>
                  <a:srgbClr val="242925"/>
                </a:solidFill>
                <a:latin typeface="Tahoma"/>
                <a:cs typeface="Tahoma"/>
              </a:rPr>
              <a:t>Month</a:t>
            </a:r>
            <a:r>
              <a:rPr sz="2550" spc="375" dirty="0">
                <a:solidFill>
                  <a:srgbClr val="242925"/>
                </a:solidFill>
                <a:latin typeface="Calibri"/>
                <a:cs typeface="Calibri"/>
              </a:rPr>
              <a:t>=&gt;	</a:t>
            </a:r>
            <a:r>
              <a:rPr sz="2550" spc="200" dirty="0">
                <a:solidFill>
                  <a:srgbClr val="242925"/>
                </a:solidFill>
                <a:latin typeface="Calibri"/>
                <a:cs typeface="Calibri"/>
              </a:rPr>
              <a:t>~</a:t>
            </a:r>
            <a:r>
              <a:rPr sz="2550" spc="-27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330</a:t>
            </a:r>
            <a:r>
              <a:rPr sz="2750" spc="-32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850" spc="-27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2850" spc="-5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242925"/>
                </a:solidFill>
                <a:latin typeface="Tahoma"/>
                <a:cs typeface="Tahoma"/>
              </a:rPr>
              <a:t>NR</a:t>
            </a:r>
            <a:endParaRPr sz="2850">
              <a:latin typeface="Tahoma"/>
              <a:cs typeface="Tahoma"/>
            </a:endParaRPr>
          </a:p>
          <a:p>
            <a:pPr marL="3491865" marR="52705" indent="52705" algn="just">
              <a:lnSpc>
                <a:spcPct val="129400"/>
              </a:lnSpc>
            </a:pPr>
            <a:r>
              <a:rPr sz="2850" spc="225" dirty="0">
                <a:solidFill>
                  <a:srgbClr val="242925"/>
                </a:solidFill>
                <a:latin typeface="Tahoma"/>
                <a:cs typeface="Tahoma"/>
              </a:rPr>
              <a:t>Avg</a:t>
            </a:r>
            <a:r>
              <a:rPr sz="2750" spc="22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50" dirty="0">
                <a:solidFill>
                  <a:srgbClr val="242925"/>
                </a:solidFill>
                <a:latin typeface="Calibri"/>
                <a:cs typeface="Calibri"/>
              </a:rPr>
              <a:t>2000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34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 </a:t>
            </a:r>
            <a:r>
              <a:rPr sz="2850" spc="295" dirty="0">
                <a:solidFill>
                  <a:srgbClr val="242925"/>
                </a:solidFill>
                <a:latin typeface="Tahoma"/>
                <a:cs typeface="Tahoma"/>
              </a:rPr>
              <a:t>Min</a:t>
            </a:r>
            <a:r>
              <a:rPr sz="2750" spc="29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50" dirty="0">
                <a:solidFill>
                  <a:srgbClr val="242925"/>
                </a:solidFill>
                <a:latin typeface="Calibri"/>
                <a:cs typeface="Calibri"/>
              </a:rPr>
              <a:t>4500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  </a:t>
            </a:r>
            <a:r>
              <a:rPr sz="2850" spc="295" dirty="0">
                <a:solidFill>
                  <a:srgbClr val="242925"/>
                </a:solidFill>
                <a:latin typeface="Tahoma"/>
                <a:cs typeface="Tahoma"/>
              </a:rPr>
              <a:t>Min</a:t>
            </a:r>
            <a:r>
              <a:rPr sz="2750" spc="295" dirty="0">
                <a:solidFill>
                  <a:srgbClr val="242925"/>
                </a:solidFill>
                <a:latin typeface="Calibri"/>
                <a:cs typeface="Calibri"/>
              </a:rPr>
              <a:t>. </a:t>
            </a:r>
            <a:r>
              <a:rPr sz="2850" spc="135" dirty="0">
                <a:solidFill>
                  <a:srgbClr val="242925"/>
                </a:solidFill>
                <a:latin typeface="Tahoma"/>
                <a:cs typeface="Tahoma"/>
              </a:rPr>
              <a:t>Rs </a:t>
            </a:r>
            <a:r>
              <a:rPr sz="2750" spc="350" dirty="0">
                <a:solidFill>
                  <a:srgbClr val="242925"/>
                </a:solidFill>
                <a:latin typeface="Calibri"/>
                <a:cs typeface="Calibri"/>
              </a:rPr>
              <a:t>1000 </a:t>
            </a:r>
            <a:r>
              <a:rPr sz="2750" spc="-10" dirty="0">
                <a:solidFill>
                  <a:srgbClr val="242925"/>
                </a:solidFill>
                <a:latin typeface="Calibri"/>
                <a:cs typeface="Calibri"/>
              </a:rPr>
              <a:t>/</a:t>
            </a:r>
            <a:r>
              <a:rPr sz="2750" spc="-409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95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27822" y="8860052"/>
            <a:ext cx="8992235" cy="65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8615" algn="l"/>
                <a:tab pos="5361305" algn="l"/>
                <a:tab pos="6080760" algn="l"/>
                <a:tab pos="7499984" algn="l"/>
              </a:tabLst>
            </a:pPr>
            <a:r>
              <a:rPr sz="2150" spc="465" dirty="0">
                <a:solidFill>
                  <a:srgbClr val="FF5C5C"/>
                </a:solidFill>
                <a:latin typeface="Century Gothic"/>
                <a:cs typeface="Century Gothic"/>
              </a:rPr>
              <a:t>*	</a:t>
            </a:r>
            <a:r>
              <a:rPr sz="2850" spc="355" dirty="0">
                <a:solidFill>
                  <a:srgbClr val="242925"/>
                </a:solidFill>
                <a:latin typeface="Tahoma"/>
                <a:cs typeface="Tahoma"/>
              </a:rPr>
              <a:t>Minimum </a:t>
            </a:r>
            <a:r>
              <a:rPr sz="2850" spc="285" dirty="0">
                <a:solidFill>
                  <a:srgbClr val="242925"/>
                </a:solidFill>
                <a:latin typeface="Tahoma"/>
                <a:cs typeface="Tahoma"/>
              </a:rPr>
              <a:t>Cost</a:t>
            </a:r>
            <a:r>
              <a:rPr sz="2850" spc="4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345" dirty="0">
                <a:solidFill>
                  <a:srgbClr val="242925"/>
                </a:solidFill>
                <a:latin typeface="Tahoma"/>
                <a:cs typeface="Tahoma"/>
              </a:rPr>
              <a:t>would</a:t>
            </a:r>
            <a:r>
              <a:rPr sz="2850" spc="3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2850" spc="254" dirty="0">
                <a:solidFill>
                  <a:srgbClr val="242925"/>
                </a:solidFill>
                <a:latin typeface="Tahoma"/>
                <a:cs typeface="Tahoma"/>
              </a:rPr>
              <a:t>be</a:t>
            </a:r>
            <a:r>
              <a:rPr sz="2750" spc="254" dirty="0">
                <a:solidFill>
                  <a:srgbClr val="242925"/>
                </a:solidFill>
                <a:latin typeface="Calibri"/>
                <a:cs typeface="Calibri"/>
              </a:rPr>
              <a:t>:	</a:t>
            </a:r>
            <a:r>
              <a:rPr sz="2850" spc="215" dirty="0">
                <a:solidFill>
                  <a:srgbClr val="242925"/>
                </a:solidFill>
                <a:latin typeface="Tahoma"/>
                <a:cs typeface="Tahoma"/>
              </a:rPr>
              <a:t>Rs</a:t>
            </a:r>
            <a:r>
              <a:rPr sz="2750" spc="215" dirty="0">
                <a:solidFill>
                  <a:srgbClr val="242925"/>
                </a:solidFill>
                <a:latin typeface="Calibri"/>
                <a:cs typeface="Calibri"/>
              </a:rPr>
              <a:t>.	</a:t>
            </a:r>
            <a:r>
              <a:rPr sz="2750" spc="270" dirty="0">
                <a:solidFill>
                  <a:srgbClr val="242925"/>
                </a:solidFill>
                <a:latin typeface="Calibri"/>
                <a:cs typeface="Calibri"/>
              </a:rPr>
              <a:t>26</a:t>
            </a:r>
            <a:r>
              <a:rPr sz="2750" spc="-29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6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r>
              <a:rPr sz="2750" spc="-29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000	</a:t>
            </a:r>
            <a:r>
              <a:rPr sz="2850" spc="325" dirty="0">
                <a:solidFill>
                  <a:srgbClr val="242925"/>
                </a:solidFill>
                <a:latin typeface="Tahoma"/>
                <a:cs typeface="Tahoma"/>
              </a:rPr>
              <a:t>approx</a:t>
            </a:r>
            <a:r>
              <a:rPr sz="2750" spc="32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533400"/>
            <a:ext cx="18288000" cy="2105025"/>
          </a:xfrm>
          <a:custGeom>
            <a:avLst/>
            <a:gdLst/>
            <a:ahLst/>
            <a:cxnLst/>
            <a:rect l="l" t="t" r="r" b="b"/>
            <a:pathLst>
              <a:path w="18288000" h="2105025">
                <a:moveTo>
                  <a:pt x="0" y="2105024"/>
                </a:moveTo>
                <a:lnTo>
                  <a:pt x="0" y="0"/>
                </a:lnTo>
                <a:lnTo>
                  <a:pt x="18287998" y="0"/>
                </a:lnTo>
                <a:lnTo>
                  <a:pt x="18287998" y="2105024"/>
                </a:lnTo>
                <a:lnTo>
                  <a:pt x="0" y="21050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4604">
              <a:lnSpc>
                <a:spcPts val="8985"/>
              </a:lnSpc>
            </a:pPr>
            <a:r>
              <a:rPr spc="300" dirty="0"/>
              <a:t>Cost</a:t>
            </a:r>
            <a:r>
              <a:rPr spc="110" dirty="0"/>
              <a:t> </a:t>
            </a:r>
            <a:r>
              <a:rPr spc="509" dirty="0"/>
              <a:t>Estimation</a:t>
            </a:r>
          </a:p>
          <a:p>
            <a:pPr marL="138430">
              <a:lnSpc>
                <a:spcPts val="4004"/>
              </a:lnSpc>
            </a:pPr>
            <a:r>
              <a:rPr sz="3400" b="1" i="0" spc="-10" dirty="0">
                <a:solidFill>
                  <a:srgbClr val="14A2EA"/>
                </a:solidFill>
                <a:latin typeface="Arial"/>
                <a:cs typeface="Arial"/>
              </a:rPr>
              <a:t>Approximate Hardware</a:t>
            </a:r>
            <a:r>
              <a:rPr sz="3400" b="1" i="0" spc="-20" dirty="0">
                <a:solidFill>
                  <a:srgbClr val="14A2EA"/>
                </a:solidFill>
                <a:latin typeface="Arial"/>
                <a:cs typeface="Arial"/>
              </a:rPr>
              <a:t> </a:t>
            </a:r>
            <a:r>
              <a:rPr sz="3400" b="1" i="0" spc="-10" dirty="0">
                <a:solidFill>
                  <a:srgbClr val="14A2EA"/>
                </a:solidFill>
                <a:latin typeface="Arial"/>
                <a:cs typeface="Arial"/>
              </a:rPr>
              <a:t>Cost: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49474" y="0"/>
            <a:ext cx="2639060" cy="676275"/>
          </a:xfrm>
          <a:custGeom>
            <a:avLst/>
            <a:gdLst/>
            <a:ahLst/>
            <a:cxnLst/>
            <a:rect l="l" t="t" r="r" b="b"/>
            <a:pathLst>
              <a:path w="2639059" h="676275">
                <a:moveTo>
                  <a:pt x="0" y="0"/>
                </a:moveTo>
                <a:lnTo>
                  <a:pt x="2638525" y="0"/>
                </a:lnTo>
                <a:lnTo>
                  <a:pt x="2638525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49474" y="2438399"/>
            <a:ext cx="2639060" cy="7848600"/>
          </a:xfrm>
          <a:custGeom>
            <a:avLst/>
            <a:gdLst/>
            <a:ahLst/>
            <a:cxnLst/>
            <a:rect l="l" t="t" r="r" b="b"/>
            <a:pathLst>
              <a:path w="2639059" h="7848600">
                <a:moveTo>
                  <a:pt x="0" y="0"/>
                </a:moveTo>
                <a:lnTo>
                  <a:pt x="2638525" y="0"/>
                </a:lnTo>
                <a:lnTo>
                  <a:pt x="2638525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649575" cy="676275"/>
          </a:xfrm>
          <a:custGeom>
            <a:avLst/>
            <a:gdLst/>
            <a:ahLst/>
            <a:cxnLst/>
            <a:rect l="l" t="t" r="r" b="b"/>
            <a:pathLst>
              <a:path w="15649575" h="676275">
                <a:moveTo>
                  <a:pt x="0" y="0"/>
                </a:moveTo>
                <a:lnTo>
                  <a:pt x="15649473" y="0"/>
                </a:lnTo>
                <a:lnTo>
                  <a:pt x="15649473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649575" cy="7848600"/>
          </a:xfrm>
          <a:custGeom>
            <a:avLst/>
            <a:gdLst/>
            <a:ahLst/>
            <a:cxnLst/>
            <a:rect l="l" t="t" r="r" b="b"/>
            <a:pathLst>
              <a:path w="15649575" h="7848600">
                <a:moveTo>
                  <a:pt x="0" y="0"/>
                </a:moveTo>
                <a:lnTo>
                  <a:pt x="15649473" y="0"/>
                </a:lnTo>
                <a:lnTo>
                  <a:pt x="15649473" y="7848599"/>
                </a:lnTo>
                <a:lnTo>
                  <a:pt x="0" y="78485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35289" y="2698394"/>
            <a:ext cx="311086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who </a:t>
            </a:r>
            <a:r>
              <a:rPr sz="3200" spc="385" dirty="0">
                <a:solidFill>
                  <a:srgbClr val="242925"/>
                </a:solidFill>
                <a:latin typeface="Tahoma"/>
                <a:cs typeface="Tahoma"/>
              </a:rPr>
              <a:t>still</a:t>
            </a:r>
            <a:r>
              <a:rPr sz="3200" spc="45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95" dirty="0">
                <a:solidFill>
                  <a:srgbClr val="242925"/>
                </a:solidFill>
                <a:latin typeface="Tahoma"/>
                <a:cs typeface="Tahoma"/>
              </a:rPr>
              <a:t>have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324" y="2593746"/>
            <a:ext cx="10858500" cy="147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030"/>
              </a:lnSpc>
              <a:tabLst>
                <a:tab pos="461645" algn="l"/>
              </a:tabLst>
            </a:pPr>
            <a:r>
              <a:rPr sz="3050" spc="120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200" spc="25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200" spc="38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ease </a:t>
            </a:r>
            <a:r>
              <a:rPr sz="3200" spc="29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200" spc="325" dirty="0">
                <a:solidFill>
                  <a:srgbClr val="242925"/>
                </a:solidFill>
                <a:latin typeface="Tahoma"/>
                <a:cs typeface="Tahoma"/>
              </a:rPr>
              <a:t>task </a:t>
            </a:r>
            <a:r>
              <a:rPr sz="3200" spc="22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200" spc="10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0" dirty="0">
                <a:solidFill>
                  <a:srgbClr val="242925"/>
                </a:solidFill>
                <a:latin typeface="Tahoma"/>
                <a:cs typeface="Tahoma"/>
              </a:rPr>
              <a:t>many</a:t>
            </a:r>
            <a:r>
              <a:rPr sz="3200" spc="4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farmers</a:t>
            </a:r>
            <a:r>
              <a:rPr sz="3050" spc="355" dirty="0">
                <a:solidFill>
                  <a:srgbClr val="242925"/>
                </a:solidFill>
                <a:latin typeface="Calibri"/>
                <a:cs typeface="Calibri"/>
              </a:rPr>
              <a:t>, </a:t>
            </a:r>
            <a:r>
              <a:rPr sz="3050" spc="7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200" spc="350" dirty="0">
                <a:solidFill>
                  <a:srgbClr val="242925"/>
                </a:solidFill>
                <a:latin typeface="Tahoma"/>
                <a:cs typeface="Tahoma"/>
              </a:rPr>
              <a:t>travel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for</a:t>
            </a:r>
            <a:r>
              <a:rPr sz="3200" spc="5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farming</a:t>
            </a:r>
            <a:r>
              <a:rPr sz="3050" spc="36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324" y="3974744"/>
            <a:ext cx="11413490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7660" algn="l"/>
              </a:tabLst>
            </a:pPr>
            <a:r>
              <a:rPr sz="3050" spc="120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200" spc="305" dirty="0">
                <a:solidFill>
                  <a:srgbClr val="242925"/>
                </a:solidFill>
                <a:latin typeface="Tahoma"/>
                <a:cs typeface="Tahoma"/>
              </a:rPr>
              <a:t>This </a:t>
            </a:r>
            <a:r>
              <a:rPr sz="3200" spc="38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200" spc="390" dirty="0">
                <a:solidFill>
                  <a:srgbClr val="242925"/>
                </a:solidFill>
                <a:latin typeface="Tahoma"/>
                <a:cs typeface="Tahoma"/>
              </a:rPr>
              <a:t>definitely 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save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farmers </a:t>
            </a:r>
            <a:r>
              <a:rPr sz="3200" spc="75" dirty="0">
                <a:solidFill>
                  <a:srgbClr val="242925"/>
                </a:solidFill>
                <a:latin typeface="Tahoma"/>
                <a:cs typeface="Tahoma"/>
              </a:rPr>
              <a:t>t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ime and</a:t>
            </a:r>
            <a:r>
              <a:rPr sz="3200" spc="1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0" dirty="0">
                <a:solidFill>
                  <a:srgbClr val="242925"/>
                </a:solidFill>
                <a:latin typeface="Tahoma"/>
                <a:cs typeface="Tahoma"/>
              </a:rPr>
              <a:t>energy</a:t>
            </a:r>
            <a:r>
              <a:rPr sz="3050" spc="33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7127" y="4612919"/>
            <a:ext cx="370014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242925"/>
                </a:solidFill>
                <a:latin typeface="Tahoma"/>
                <a:cs typeface="Tahoma"/>
              </a:rPr>
              <a:t>f </a:t>
            </a: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inancial</a:t>
            </a:r>
            <a:r>
              <a:rPr sz="3200" spc="-2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benefit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324" y="4612919"/>
            <a:ext cx="10330180" cy="201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indent="-314960">
              <a:lnSpc>
                <a:spcPct val="100000"/>
              </a:lnSpc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409" dirty="0">
                <a:solidFill>
                  <a:srgbClr val="242925"/>
                </a:solidFill>
                <a:latin typeface="Tahoma"/>
                <a:cs typeface="Tahoma"/>
              </a:rPr>
              <a:t>Productivity </a:t>
            </a:r>
            <a:r>
              <a:rPr sz="3200" spc="38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200" spc="360" dirty="0">
                <a:solidFill>
                  <a:srgbClr val="242925"/>
                </a:solidFill>
                <a:latin typeface="Tahoma"/>
                <a:cs typeface="Tahoma"/>
              </a:rPr>
              <a:t>increase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which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help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200" spc="6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15" dirty="0">
                <a:solidFill>
                  <a:srgbClr val="242925"/>
                </a:solidFill>
                <a:latin typeface="Tahoma"/>
                <a:cs typeface="Tahoma"/>
              </a:rPr>
              <a:t>gain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-305" dirty="0">
                <a:solidFill>
                  <a:srgbClr val="242925"/>
                </a:solidFill>
                <a:latin typeface="Tahoma"/>
                <a:cs typeface="Tahoma"/>
              </a:rPr>
              <a:t>I 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ncrease </a:t>
            </a:r>
            <a:r>
              <a:rPr sz="3200" spc="270" dirty="0">
                <a:solidFill>
                  <a:srgbClr val="242925"/>
                </a:solidFill>
                <a:latin typeface="Tahoma"/>
                <a:cs typeface="Tahoma"/>
              </a:rPr>
              <a:t>in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Crop</a:t>
            </a:r>
            <a:r>
              <a:rPr sz="3200" spc="25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90" dirty="0">
                <a:solidFill>
                  <a:srgbClr val="242925"/>
                </a:solidFill>
                <a:latin typeface="Tahoma"/>
                <a:cs typeface="Tahoma"/>
              </a:rPr>
              <a:t>quality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400" dirty="0">
                <a:solidFill>
                  <a:srgbClr val="242925"/>
                </a:solidFill>
                <a:latin typeface="Tahoma"/>
                <a:cs typeface="Tahoma"/>
              </a:rPr>
              <a:t>Minimum </a:t>
            </a:r>
            <a:r>
              <a:rPr sz="3200" spc="265" dirty="0">
                <a:solidFill>
                  <a:srgbClr val="242925"/>
                </a:solidFill>
                <a:latin typeface="Tahoma"/>
                <a:cs typeface="Tahoma"/>
              </a:rPr>
              <a:t>use </a:t>
            </a:r>
            <a:r>
              <a:rPr sz="3200" spc="22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200" spc="5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1527" y="6527444"/>
            <a:ext cx="314134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make </a:t>
            </a:r>
            <a:r>
              <a:rPr sz="3200" spc="290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200" spc="4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best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324" y="6422796"/>
            <a:ext cx="11234420" cy="147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030"/>
              </a:lnSpc>
              <a:tabLst>
                <a:tab pos="327660" algn="l"/>
                <a:tab pos="7565390" algn="l"/>
              </a:tabLst>
            </a:pPr>
            <a:r>
              <a:rPr sz="3050" spc="120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200" spc="25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200" spc="335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200" spc="229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200" spc="340" dirty="0">
                <a:solidFill>
                  <a:srgbClr val="242925"/>
                </a:solidFill>
                <a:latin typeface="Tahoma"/>
                <a:cs typeface="Tahoma"/>
              </a:rPr>
              <a:t>also </a:t>
            </a:r>
            <a:r>
              <a:rPr sz="3200" spc="395" dirty="0">
                <a:solidFill>
                  <a:srgbClr val="242925"/>
                </a:solidFill>
                <a:latin typeface="Tahoma"/>
                <a:cs typeface="Tahoma"/>
              </a:rPr>
              <a:t>embedded </a:t>
            </a:r>
            <a:r>
              <a:rPr sz="3200" spc="350" dirty="0">
                <a:solidFill>
                  <a:srgbClr val="242925"/>
                </a:solidFill>
                <a:latin typeface="Tahoma"/>
                <a:cs typeface="Tahoma"/>
              </a:rPr>
              <a:t>with solar</a:t>
            </a:r>
            <a:r>
              <a:rPr sz="3200" spc="105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65" dirty="0">
                <a:solidFill>
                  <a:srgbClr val="242925"/>
                </a:solidFill>
                <a:latin typeface="Tahoma"/>
                <a:cs typeface="Tahoma"/>
              </a:rPr>
              <a:t>panel</a:t>
            </a:r>
            <a:r>
              <a:rPr sz="3200" spc="4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7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200" spc="5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265" dirty="0">
                <a:solidFill>
                  <a:srgbClr val="242925"/>
                </a:solidFill>
                <a:latin typeface="Tahoma"/>
                <a:cs typeface="Tahoma"/>
              </a:rPr>
              <a:t>use </a:t>
            </a:r>
            <a:r>
              <a:rPr sz="3200" spc="22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200" spc="29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200" spc="375" dirty="0">
                <a:solidFill>
                  <a:srgbClr val="242925"/>
                </a:solidFill>
                <a:latin typeface="Tahoma"/>
                <a:cs typeface="Tahoma"/>
              </a:rPr>
              <a:t>natural</a:t>
            </a:r>
            <a:r>
              <a:rPr sz="3200" spc="9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55" dirty="0">
                <a:solidFill>
                  <a:srgbClr val="242925"/>
                </a:solidFill>
                <a:latin typeface="Tahoma"/>
                <a:cs typeface="Tahoma"/>
              </a:rPr>
              <a:t>resources</a:t>
            </a:r>
            <a:r>
              <a:rPr sz="3200" spc="4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242925"/>
                </a:solidFill>
                <a:latin typeface="Tahoma"/>
                <a:cs typeface="Tahoma"/>
              </a:rPr>
              <a:t>and	</a:t>
            </a:r>
            <a:r>
              <a:rPr sz="3200" spc="280" dirty="0">
                <a:solidFill>
                  <a:srgbClr val="242925"/>
                </a:solidFill>
                <a:latin typeface="Tahoma"/>
                <a:cs typeface="Tahoma"/>
              </a:rPr>
              <a:t>save</a:t>
            </a:r>
            <a:r>
              <a:rPr sz="3200" spc="3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200" spc="330" dirty="0">
                <a:solidFill>
                  <a:srgbClr val="242925"/>
                </a:solidFill>
                <a:latin typeface="Tahoma"/>
                <a:cs typeface="Tahoma"/>
              </a:rPr>
              <a:t>energy</a:t>
            </a:r>
            <a:r>
              <a:rPr sz="3050" spc="33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40" dirty="0"/>
              <a:t>Profitability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49554" y="0"/>
            <a:ext cx="2639060" cy="676275"/>
          </a:xfrm>
          <a:custGeom>
            <a:avLst/>
            <a:gdLst/>
            <a:ahLst/>
            <a:cxnLst/>
            <a:rect l="l" t="t" r="r" b="b"/>
            <a:pathLst>
              <a:path w="2639059" h="676275">
                <a:moveTo>
                  <a:pt x="0" y="0"/>
                </a:moveTo>
                <a:lnTo>
                  <a:pt x="2638444" y="0"/>
                </a:lnTo>
                <a:lnTo>
                  <a:pt x="2638444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49554" y="2438399"/>
            <a:ext cx="2639060" cy="7848600"/>
          </a:xfrm>
          <a:custGeom>
            <a:avLst/>
            <a:gdLst/>
            <a:ahLst/>
            <a:cxnLst/>
            <a:rect l="l" t="t" r="r" b="b"/>
            <a:pathLst>
              <a:path w="2639059" h="7848600">
                <a:moveTo>
                  <a:pt x="0" y="0"/>
                </a:moveTo>
                <a:lnTo>
                  <a:pt x="2638444" y="0"/>
                </a:lnTo>
                <a:lnTo>
                  <a:pt x="2638444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649575" cy="676275"/>
          </a:xfrm>
          <a:custGeom>
            <a:avLst/>
            <a:gdLst/>
            <a:ahLst/>
            <a:cxnLst/>
            <a:rect l="l" t="t" r="r" b="b"/>
            <a:pathLst>
              <a:path w="15649575" h="676275">
                <a:moveTo>
                  <a:pt x="0" y="0"/>
                </a:moveTo>
                <a:lnTo>
                  <a:pt x="15649554" y="0"/>
                </a:lnTo>
                <a:lnTo>
                  <a:pt x="15649554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400"/>
            <a:ext cx="15649575" cy="7848600"/>
          </a:xfrm>
          <a:custGeom>
            <a:avLst/>
            <a:gdLst/>
            <a:ahLst/>
            <a:cxnLst/>
            <a:rect l="l" t="t" r="r" b="b"/>
            <a:pathLst>
              <a:path w="15649575" h="7848600">
                <a:moveTo>
                  <a:pt x="0" y="0"/>
                </a:moveTo>
                <a:lnTo>
                  <a:pt x="15649554" y="0"/>
                </a:lnTo>
                <a:lnTo>
                  <a:pt x="15649554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6849" y="2583395"/>
            <a:ext cx="11209020" cy="543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marR="5080" indent="-156845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10292080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target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this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proj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ect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provide </a:t>
            </a:r>
            <a:r>
              <a:rPr sz="3750" spc="25" dirty="0">
                <a:solidFill>
                  <a:srgbClr val="242925"/>
                </a:solidFill>
                <a:latin typeface="Tahoma"/>
                <a:cs typeface="Tahoma"/>
              </a:rPr>
              <a:t>a  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58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750" spc="125" dirty="0">
                <a:solidFill>
                  <a:srgbClr val="242925"/>
                </a:solidFill>
                <a:latin typeface="Tahoma"/>
                <a:cs typeface="Tahoma"/>
              </a:rPr>
              <a:t>p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g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7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y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51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750" spc="130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750" spc="509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54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-36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d</a:t>
            </a:r>
            <a:r>
              <a:rPr sz="3750" spc="55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600" spc="7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r>
              <a:rPr sz="3600" dirty="0">
                <a:solidFill>
                  <a:srgbClr val="242925"/>
                </a:solidFill>
                <a:latin typeface="Calibri"/>
                <a:cs typeface="Calibri"/>
              </a:rPr>
              <a:t>	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750" spc="495" dirty="0">
                <a:solidFill>
                  <a:srgbClr val="242925"/>
                </a:solidFill>
                <a:latin typeface="Tahoma"/>
                <a:cs typeface="Tahoma"/>
              </a:rPr>
              <a:t>h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e 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targeted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customer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for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this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proj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ect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</a:t>
            </a:r>
            <a:r>
              <a:rPr sz="3750" spc="-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be</a:t>
            </a:r>
            <a:r>
              <a:rPr sz="3600" spc="330" dirty="0">
                <a:solidFill>
                  <a:srgbClr val="242925"/>
                </a:solidFill>
                <a:latin typeface="Calibri"/>
                <a:cs typeface="Calibri"/>
              </a:rPr>
              <a:t>: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93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Local</a:t>
            </a:r>
            <a:r>
              <a:rPr sz="3600" spc="430" dirty="0">
                <a:solidFill>
                  <a:srgbClr val="242925"/>
                </a:solidFill>
                <a:latin typeface="Calibri"/>
                <a:cs typeface="Calibri"/>
              </a:rPr>
              <a:t>/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Rural</a:t>
            </a:r>
            <a:r>
              <a:rPr sz="3750" spc="-409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Farmers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Urban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 Farmers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Commercial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Farming</a:t>
            </a:r>
            <a:endParaRPr sz="3750">
              <a:latin typeface="Tahoma"/>
              <a:cs typeface="Tahoma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Sustainable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Farming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645" dirty="0"/>
              <a:t>Target</a:t>
            </a:r>
            <a:r>
              <a:rPr spc="110" dirty="0"/>
              <a:t> </a:t>
            </a:r>
            <a:r>
              <a:rPr spc="400" dirty="0"/>
              <a:t>Customer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8567" y="0"/>
            <a:ext cx="2620010" cy="676275"/>
          </a:xfrm>
          <a:custGeom>
            <a:avLst/>
            <a:gdLst/>
            <a:ahLst/>
            <a:cxnLst/>
            <a:rect l="l" t="t" r="r" b="b"/>
            <a:pathLst>
              <a:path w="2620009" h="676275">
                <a:moveTo>
                  <a:pt x="0" y="0"/>
                </a:moveTo>
                <a:lnTo>
                  <a:pt x="2619431" y="0"/>
                </a:lnTo>
                <a:lnTo>
                  <a:pt x="2619431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68567" y="2438399"/>
            <a:ext cx="2620010" cy="7848600"/>
          </a:xfrm>
          <a:custGeom>
            <a:avLst/>
            <a:gdLst/>
            <a:ahLst/>
            <a:cxnLst/>
            <a:rect l="l" t="t" r="r" b="b"/>
            <a:pathLst>
              <a:path w="2620009" h="7848600">
                <a:moveTo>
                  <a:pt x="0" y="0"/>
                </a:moveTo>
                <a:lnTo>
                  <a:pt x="2619431" y="0"/>
                </a:lnTo>
                <a:lnTo>
                  <a:pt x="2619431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668625" cy="676275"/>
          </a:xfrm>
          <a:custGeom>
            <a:avLst/>
            <a:gdLst/>
            <a:ahLst/>
            <a:cxnLst/>
            <a:rect l="l" t="t" r="r" b="b"/>
            <a:pathLst>
              <a:path w="15668625" h="676275">
                <a:moveTo>
                  <a:pt x="0" y="0"/>
                </a:moveTo>
                <a:lnTo>
                  <a:pt x="15668567" y="0"/>
                </a:lnTo>
                <a:lnTo>
                  <a:pt x="15668567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8"/>
            <a:ext cx="15668625" cy="7848600"/>
          </a:xfrm>
          <a:custGeom>
            <a:avLst/>
            <a:gdLst/>
            <a:ahLst/>
            <a:cxnLst/>
            <a:rect l="l" t="t" r="r" b="b"/>
            <a:pathLst>
              <a:path w="15668625" h="7848600">
                <a:moveTo>
                  <a:pt x="0" y="0"/>
                </a:moveTo>
                <a:lnTo>
                  <a:pt x="15668567" y="0"/>
                </a:lnTo>
                <a:lnTo>
                  <a:pt x="15668567" y="7848599"/>
                </a:lnTo>
                <a:lnTo>
                  <a:pt x="0" y="78485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79547" y="2701505"/>
            <a:ext cx="296926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different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324" y="2583395"/>
            <a:ext cx="11349990" cy="171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marR="5080" indent="-157480">
              <a:lnSpc>
                <a:spcPts val="5850"/>
              </a:lnSpc>
              <a:tabLst>
                <a:tab pos="379730" algn="l"/>
              </a:tabLst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		</a:t>
            </a: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proj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ect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complete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75" dirty="0">
                <a:solidFill>
                  <a:srgbClr val="242925"/>
                </a:solidFill>
                <a:latin typeface="Tahoma"/>
                <a:cs typeface="Tahoma"/>
              </a:rPr>
              <a:t>toolkit</a:t>
            </a: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made </a:t>
            </a:r>
            <a:r>
              <a:rPr sz="3750" spc="-1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component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technology</a:t>
            </a:r>
            <a:r>
              <a:rPr sz="3600" spc="45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17211" y="4187406"/>
            <a:ext cx="321818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Amazon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45" dirty="0">
                <a:solidFill>
                  <a:srgbClr val="242925"/>
                </a:solidFill>
                <a:latin typeface="Tahoma"/>
                <a:cs typeface="Tahoma"/>
              </a:rPr>
              <a:t>web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24070" y="5673306"/>
            <a:ext cx="3716654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configured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for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324" y="4069296"/>
            <a:ext cx="10194290" cy="320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 marR="11430" indent="-156845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Every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have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different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id </a:t>
            </a:r>
            <a:r>
              <a:rPr sz="3750" spc="320" dirty="0">
                <a:solidFill>
                  <a:srgbClr val="242925"/>
                </a:solidFill>
                <a:latin typeface="Tahoma"/>
                <a:cs typeface="Tahoma"/>
              </a:rPr>
              <a:t>for 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service</a:t>
            </a:r>
            <a:r>
              <a:rPr sz="3600" spc="409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69545" marR="5080" indent="-156845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system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installed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once 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and 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further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use</a:t>
            </a:r>
            <a:r>
              <a:rPr sz="3600" spc="35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324" y="7159205"/>
            <a:ext cx="10608945" cy="857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9730" algn="l"/>
                <a:tab pos="5012055" algn="l"/>
              </a:tabLst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	</a:t>
            </a:r>
            <a:r>
              <a:rPr sz="3750" spc="355" dirty="0">
                <a:solidFill>
                  <a:srgbClr val="242925"/>
                </a:solidFill>
                <a:latin typeface="Tahoma"/>
                <a:cs typeface="Tahoma"/>
              </a:rPr>
              <a:t>Once</a:t>
            </a:r>
            <a:r>
              <a:rPr sz="3750" spc="5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configured</a:t>
            </a:r>
            <a:r>
              <a:rPr sz="3600" spc="440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device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</a:t>
            </a:r>
            <a:r>
              <a:rPr sz="3750" spc="6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report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38883" y="7159205"/>
            <a:ext cx="409829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information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4188" y="7902155"/>
            <a:ext cx="14406244" cy="857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31870" algn="l"/>
                <a:tab pos="7294880" algn="l"/>
              </a:tabLst>
            </a:pP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cloud</a:t>
            </a:r>
            <a:r>
              <a:rPr sz="3600" spc="459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which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will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	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received </a:t>
            </a: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in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Android</a:t>
            </a:r>
            <a:r>
              <a:rPr sz="3750" spc="71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0" dirty="0">
                <a:solidFill>
                  <a:srgbClr val="242925"/>
                </a:solidFill>
                <a:latin typeface="Tahoma"/>
                <a:cs typeface="Tahoma"/>
              </a:rPr>
              <a:t>device</a:t>
            </a:r>
            <a:r>
              <a:rPr sz="3600" spc="42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30" dirty="0"/>
              <a:t>Deployment</a:t>
            </a:r>
            <a:r>
              <a:rPr spc="105" dirty="0"/>
              <a:t> </a:t>
            </a:r>
            <a:r>
              <a:rPr spc="535" dirty="0"/>
              <a:t>Plan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130" y="0"/>
            <a:ext cx="2591435" cy="676275"/>
          </a:xfrm>
          <a:custGeom>
            <a:avLst/>
            <a:gdLst/>
            <a:ahLst/>
            <a:cxnLst/>
            <a:rect l="l" t="t" r="r" b="b"/>
            <a:pathLst>
              <a:path w="2591434" h="676275">
                <a:moveTo>
                  <a:pt x="0" y="0"/>
                </a:moveTo>
                <a:lnTo>
                  <a:pt x="2590868" y="0"/>
                </a:lnTo>
                <a:lnTo>
                  <a:pt x="2590868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97130" y="2438399"/>
            <a:ext cx="2591435" cy="7848600"/>
          </a:xfrm>
          <a:custGeom>
            <a:avLst/>
            <a:gdLst/>
            <a:ahLst/>
            <a:cxnLst/>
            <a:rect l="l" t="t" r="r" b="b"/>
            <a:pathLst>
              <a:path w="2591434" h="7848600">
                <a:moveTo>
                  <a:pt x="0" y="0"/>
                </a:moveTo>
                <a:lnTo>
                  <a:pt x="2590868" y="0"/>
                </a:lnTo>
                <a:lnTo>
                  <a:pt x="2590868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697200" cy="676275"/>
          </a:xfrm>
          <a:custGeom>
            <a:avLst/>
            <a:gdLst/>
            <a:ahLst/>
            <a:cxnLst/>
            <a:rect l="l" t="t" r="r" b="b"/>
            <a:pathLst>
              <a:path w="15697200" h="676275">
                <a:moveTo>
                  <a:pt x="0" y="0"/>
                </a:moveTo>
                <a:lnTo>
                  <a:pt x="15697131" y="0"/>
                </a:lnTo>
                <a:lnTo>
                  <a:pt x="15697131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697200" cy="7848600"/>
          </a:xfrm>
          <a:custGeom>
            <a:avLst/>
            <a:gdLst/>
            <a:ahLst/>
            <a:cxnLst/>
            <a:rect l="l" t="t" r="r" b="b"/>
            <a:pathLst>
              <a:path w="15697200" h="7848600">
                <a:moveTo>
                  <a:pt x="0" y="0"/>
                </a:moveTo>
                <a:lnTo>
                  <a:pt x="15697131" y="0"/>
                </a:lnTo>
                <a:lnTo>
                  <a:pt x="15697131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073666" y="3404260"/>
            <a:ext cx="1635760" cy="814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50" spc="409" dirty="0">
                <a:solidFill>
                  <a:srgbClr val="242925"/>
                </a:solidFill>
                <a:latin typeface="Tahoma"/>
                <a:cs typeface="Tahoma"/>
              </a:rPr>
              <a:t>isture</a:t>
            </a:r>
            <a:r>
              <a:rPr sz="3400" spc="409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925" marR="5080" indent="-149860" algn="just">
              <a:lnSpc>
                <a:spcPts val="5550"/>
              </a:lnSpc>
            </a:pPr>
            <a:r>
              <a:rPr sz="3400" spc="130" dirty="0">
                <a:latin typeface="Calibri"/>
                <a:cs typeface="Calibri"/>
              </a:rPr>
              <a:t>-</a:t>
            </a:r>
            <a:r>
              <a:rPr sz="3400" spc="815" dirty="0">
                <a:latin typeface="Calibri"/>
                <a:cs typeface="Calibri"/>
              </a:rPr>
              <a:t> </a:t>
            </a:r>
            <a:r>
              <a:rPr spc="409" dirty="0"/>
              <a:t>Moisture</a:t>
            </a:r>
            <a:r>
              <a:rPr spc="470" dirty="0"/>
              <a:t> </a:t>
            </a:r>
            <a:r>
              <a:rPr spc="375" dirty="0"/>
              <a:t>sensor</a:t>
            </a:r>
            <a:r>
              <a:rPr spc="470" dirty="0"/>
              <a:t> </a:t>
            </a:r>
            <a:r>
              <a:rPr spc="445" dirty="0"/>
              <a:t>module</a:t>
            </a:r>
            <a:r>
              <a:rPr spc="470" dirty="0"/>
              <a:t> </a:t>
            </a:r>
            <a:r>
              <a:rPr sz="3400" spc="110" dirty="0">
                <a:latin typeface="Calibri"/>
                <a:cs typeface="Calibri"/>
              </a:rPr>
              <a:t>(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350" dirty="0"/>
              <a:t>SN</a:t>
            </a:r>
            <a:r>
              <a:rPr sz="3400" spc="350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160" dirty="0"/>
              <a:t>MOI</a:t>
            </a:r>
            <a:r>
              <a:rPr spc="-700" dirty="0"/>
              <a:t> </a:t>
            </a:r>
            <a:r>
              <a:rPr spc="365" dirty="0"/>
              <a:t>STURE</a:t>
            </a:r>
            <a:r>
              <a:rPr sz="3400" spc="365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310" dirty="0"/>
              <a:t>MOD</a:t>
            </a:r>
            <a:r>
              <a:rPr sz="3400" spc="310" dirty="0">
                <a:latin typeface="Calibri"/>
                <a:cs typeface="Calibri"/>
              </a:rPr>
              <a:t>)  </a:t>
            </a:r>
            <a:r>
              <a:rPr spc="409" dirty="0"/>
              <a:t>http</a:t>
            </a:r>
            <a:r>
              <a:rPr sz="3400" spc="409" dirty="0">
                <a:latin typeface="Calibri"/>
                <a:cs typeface="Calibri"/>
              </a:rPr>
              <a:t>://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50" dirty="0"/>
              <a:t>tutorial</a:t>
            </a:r>
            <a:r>
              <a:rPr sz="3400" spc="450" dirty="0">
                <a:latin typeface="Calibri"/>
                <a:cs typeface="Calibri"/>
              </a:rPr>
              <a:t>.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15" dirty="0"/>
              <a:t>cytron</a:t>
            </a:r>
            <a:r>
              <a:rPr sz="3400" spc="415" dirty="0">
                <a:latin typeface="Calibri"/>
                <a:cs typeface="Calibri"/>
              </a:rPr>
              <a:t>.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09" dirty="0"/>
              <a:t>com</a:t>
            </a:r>
            <a:r>
              <a:rPr sz="3400" spc="409" dirty="0">
                <a:latin typeface="Calibri"/>
                <a:cs typeface="Calibri"/>
              </a:rPr>
              <a:t>.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320" dirty="0"/>
              <a:t>my</a:t>
            </a:r>
            <a:r>
              <a:rPr sz="3400" spc="320" dirty="0">
                <a:latin typeface="Calibri"/>
                <a:cs typeface="Calibri"/>
              </a:rPr>
              <a:t>/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455" dirty="0">
                <a:latin typeface="Calibri"/>
                <a:cs typeface="Calibri"/>
              </a:rPr>
              <a:t>2014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5" dirty="0">
                <a:latin typeface="Calibri"/>
                <a:cs typeface="Calibri"/>
              </a:rPr>
              <a:t>/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355" dirty="0">
                <a:latin typeface="Calibri"/>
                <a:cs typeface="Calibri"/>
              </a:rPr>
              <a:t>07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5" dirty="0">
                <a:latin typeface="Calibri"/>
                <a:cs typeface="Calibri"/>
              </a:rPr>
              <a:t>/</a:t>
            </a:r>
            <a:r>
              <a:rPr sz="3400" spc="-360" dirty="0">
                <a:latin typeface="Calibri"/>
                <a:cs typeface="Calibri"/>
              </a:rPr>
              <a:t> </a:t>
            </a:r>
            <a:r>
              <a:rPr sz="3400" spc="355" dirty="0">
                <a:latin typeface="Calibri"/>
                <a:cs typeface="Calibri"/>
              </a:rPr>
              <a:t>07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z="3400" spc="5" dirty="0">
                <a:latin typeface="Calibri"/>
                <a:cs typeface="Calibri"/>
              </a:rPr>
              <a:t>/</a:t>
            </a:r>
            <a:r>
              <a:rPr sz="3400" spc="-360" dirty="0">
                <a:latin typeface="Calibri"/>
                <a:cs typeface="Calibri"/>
              </a:rPr>
              <a:t> </a:t>
            </a:r>
            <a:r>
              <a:rPr spc="335" dirty="0"/>
              <a:t>mo  </a:t>
            </a:r>
            <a:r>
              <a:rPr spc="400" dirty="0"/>
              <a:t>sensor</a:t>
            </a:r>
            <a:r>
              <a:rPr sz="3400" spc="400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55" dirty="0"/>
              <a:t>module</a:t>
            </a:r>
            <a:r>
              <a:rPr sz="3400" spc="455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340" dirty="0"/>
              <a:t>sn</a:t>
            </a:r>
            <a:r>
              <a:rPr sz="3400" spc="340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40" dirty="0"/>
              <a:t>moisture</a:t>
            </a:r>
            <a:r>
              <a:rPr sz="3400" spc="440" dirty="0">
                <a:latin typeface="Calibri"/>
                <a:cs typeface="Calibri"/>
              </a:rPr>
              <a:t>-</a:t>
            </a:r>
            <a:r>
              <a:rPr sz="3400" spc="-355" dirty="0">
                <a:latin typeface="Calibri"/>
                <a:cs typeface="Calibri"/>
              </a:rPr>
              <a:t> </a:t>
            </a:r>
            <a:r>
              <a:rPr spc="405" dirty="0"/>
              <a:t>mod</a:t>
            </a:r>
            <a:r>
              <a:rPr sz="3400" spc="405" dirty="0">
                <a:latin typeface="Calibri"/>
                <a:cs typeface="Calibri"/>
              </a:rPr>
              <a:t>/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324" y="4813960"/>
            <a:ext cx="14844394" cy="363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925" indent="-149225">
              <a:lnSpc>
                <a:spcPct val="100000"/>
              </a:lnSpc>
              <a:buSzPct val="95774"/>
              <a:buFont typeface="Calibri"/>
              <a:buChar char="-"/>
              <a:tabLst>
                <a:tab pos="362585" algn="l"/>
                <a:tab pos="363220" algn="l"/>
                <a:tab pos="11460480" algn="l"/>
              </a:tabLst>
            </a:pPr>
            <a:r>
              <a:rPr sz="3550" spc="434" dirty="0">
                <a:solidFill>
                  <a:srgbClr val="242925"/>
                </a:solidFill>
                <a:latin typeface="Tahoma"/>
                <a:cs typeface="Tahoma"/>
              </a:rPr>
              <a:t>Arduino</a:t>
            </a:r>
            <a:r>
              <a:rPr sz="3400" spc="434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400" spc="-34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550" spc="385" dirty="0">
                <a:solidFill>
                  <a:srgbClr val="242925"/>
                </a:solidFill>
                <a:latin typeface="Tahoma"/>
                <a:cs typeface="Tahoma"/>
              </a:rPr>
              <a:t>based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85" dirty="0">
                <a:solidFill>
                  <a:srgbClr val="242925"/>
                </a:solidFill>
                <a:latin typeface="Tahoma"/>
                <a:cs typeface="Tahoma"/>
              </a:rPr>
              <a:t>smart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550" spc="-6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25" dirty="0">
                <a:solidFill>
                  <a:srgbClr val="242925"/>
                </a:solidFill>
                <a:latin typeface="Tahoma"/>
                <a:cs typeface="Tahoma"/>
              </a:rPr>
              <a:t>rrigation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70" dirty="0">
                <a:solidFill>
                  <a:srgbClr val="242925"/>
                </a:solidFill>
                <a:latin typeface="Tahoma"/>
                <a:cs typeface="Tahoma"/>
              </a:rPr>
              <a:t>using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70" dirty="0">
                <a:solidFill>
                  <a:srgbClr val="242925"/>
                </a:solidFill>
                <a:latin typeface="Tahoma"/>
                <a:cs typeface="Tahoma"/>
              </a:rPr>
              <a:t>water	</a:t>
            </a:r>
            <a:r>
              <a:rPr sz="3550" spc="-30" dirty="0">
                <a:solidFill>
                  <a:srgbClr val="242925"/>
                </a:solidFill>
                <a:latin typeface="Tahoma"/>
                <a:cs typeface="Tahoma"/>
              </a:rPr>
              <a:t>f </a:t>
            </a:r>
            <a:r>
              <a:rPr sz="3550" spc="385" dirty="0">
                <a:solidFill>
                  <a:srgbClr val="242925"/>
                </a:solidFill>
                <a:latin typeface="Tahoma"/>
                <a:cs typeface="Tahoma"/>
              </a:rPr>
              <a:t>low</a:t>
            </a:r>
            <a:r>
              <a:rPr sz="3550" spc="-2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95" dirty="0">
                <a:solidFill>
                  <a:srgbClr val="242925"/>
                </a:solidFill>
                <a:latin typeface="Tahoma"/>
                <a:cs typeface="Tahoma"/>
              </a:rPr>
              <a:t>sensor</a:t>
            </a:r>
            <a:r>
              <a:rPr sz="3400" spc="395" dirty="0">
                <a:solidFill>
                  <a:srgbClr val="242925"/>
                </a:solidFill>
                <a:latin typeface="Calibri"/>
                <a:cs typeface="Calibri"/>
              </a:rPr>
              <a:t>,</a:t>
            </a:r>
            <a:endParaRPr sz="3400">
              <a:latin typeface="Calibri"/>
              <a:cs typeface="Calibri"/>
            </a:endParaRPr>
          </a:p>
          <a:p>
            <a:pPr marL="161925" marR="5080">
              <a:lnSpc>
                <a:spcPct val="130300"/>
              </a:lnSpc>
              <a:tabLst>
                <a:tab pos="919480" algn="l"/>
                <a:tab pos="5704840" algn="l"/>
                <a:tab pos="14082394" algn="l"/>
              </a:tabLst>
            </a:pPr>
            <a:r>
              <a:rPr sz="3550" spc="400" dirty="0">
                <a:solidFill>
                  <a:srgbClr val="242925"/>
                </a:solidFill>
                <a:latin typeface="Tahoma"/>
                <a:cs typeface="Tahoma"/>
              </a:rPr>
              <a:t>soil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30" dirty="0">
                <a:solidFill>
                  <a:srgbClr val="242925"/>
                </a:solidFill>
                <a:latin typeface="Tahoma"/>
                <a:cs typeface="Tahoma"/>
              </a:rPr>
              <a:t>moisture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95" dirty="0">
                <a:solidFill>
                  <a:srgbClr val="242925"/>
                </a:solidFill>
                <a:latin typeface="Tahoma"/>
                <a:cs typeface="Tahoma"/>
              </a:rPr>
              <a:t>sensor</a:t>
            </a:r>
            <a:r>
              <a:rPr sz="3400" spc="395" dirty="0">
                <a:solidFill>
                  <a:srgbClr val="242925"/>
                </a:solidFill>
                <a:latin typeface="Calibri"/>
                <a:cs typeface="Calibri"/>
              </a:rPr>
              <a:t>,	</a:t>
            </a:r>
            <a:r>
              <a:rPr sz="3550" spc="430" dirty="0">
                <a:solidFill>
                  <a:srgbClr val="242925"/>
                </a:solidFill>
                <a:latin typeface="Tahoma"/>
                <a:cs typeface="Tahoma"/>
              </a:rPr>
              <a:t>temperature </a:t>
            </a:r>
            <a:r>
              <a:rPr sz="3550" spc="375" dirty="0">
                <a:solidFill>
                  <a:srgbClr val="242925"/>
                </a:solidFill>
                <a:latin typeface="Tahoma"/>
                <a:cs typeface="Tahoma"/>
              </a:rPr>
              <a:t>sensor </a:t>
            </a:r>
            <a:r>
              <a:rPr sz="3550" spc="35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550" spc="65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340" dirty="0">
                <a:solidFill>
                  <a:srgbClr val="242925"/>
                </a:solidFill>
                <a:latin typeface="Tahoma"/>
                <a:cs typeface="Tahoma"/>
              </a:rPr>
              <a:t>ESP</a:t>
            </a:r>
            <a:r>
              <a:rPr sz="3550" spc="-6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400" spc="455" dirty="0">
                <a:solidFill>
                  <a:srgbClr val="242925"/>
                </a:solidFill>
                <a:latin typeface="Calibri"/>
                <a:cs typeface="Calibri"/>
              </a:rPr>
              <a:t>8266	</a:t>
            </a:r>
            <a:r>
              <a:rPr sz="3550" spc="-24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550" spc="-75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550" spc="-7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400" spc="130" dirty="0">
                <a:solidFill>
                  <a:srgbClr val="242925"/>
                </a:solidFill>
                <a:latin typeface="Calibri"/>
                <a:cs typeface="Calibri"/>
              </a:rPr>
              <a:t>- </a:t>
            </a:r>
            <a:r>
              <a:rPr sz="3400" spc="9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550" spc="265" dirty="0">
                <a:solidFill>
                  <a:srgbClr val="242925"/>
                </a:solidFill>
                <a:latin typeface="Tahoma"/>
                <a:cs typeface="Tahoma"/>
              </a:rPr>
              <a:t>Fi	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module</a:t>
            </a:r>
            <a:endParaRPr sz="3550">
              <a:latin typeface="Tahoma"/>
              <a:cs typeface="Tahoma"/>
            </a:endParaRPr>
          </a:p>
          <a:p>
            <a:pPr marL="161925" marR="1167130" indent="-149225">
              <a:lnSpc>
                <a:spcPct val="130300"/>
              </a:lnSpc>
              <a:buSzPct val="95774"/>
              <a:buFont typeface="Calibri"/>
              <a:buChar char="-"/>
              <a:tabLst>
                <a:tab pos="362585" algn="l"/>
                <a:tab pos="363220" algn="l"/>
                <a:tab pos="10749280" algn="l"/>
              </a:tabLst>
            </a:pP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550" spc="47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550" spc="44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spc="375" dirty="0">
                <a:solidFill>
                  <a:srgbClr val="242925"/>
                </a:solidFill>
                <a:latin typeface="Tahoma"/>
                <a:cs typeface="Tahoma"/>
              </a:rPr>
              <a:t>f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490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55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oi</a:t>
            </a:r>
            <a:r>
              <a:rPr sz="3550" spc="15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15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oi</a:t>
            </a:r>
            <a:r>
              <a:rPr sz="3550" spc="400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550" spc="47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550" spc="44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dirty="0">
                <a:solidFill>
                  <a:srgbClr val="242925"/>
                </a:solidFill>
                <a:latin typeface="Tahoma"/>
                <a:cs typeface="Tahoma"/>
              </a:rPr>
              <a:t>e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-175" dirty="0">
                <a:solidFill>
                  <a:srgbClr val="242925"/>
                </a:solidFill>
                <a:latin typeface="Tahoma"/>
                <a:cs typeface="Tahoma"/>
              </a:rPr>
              <a:t>V</a:t>
            </a:r>
            <a:r>
              <a:rPr sz="3550" spc="-7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44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49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io</a:t>
            </a:r>
            <a:r>
              <a:rPr sz="3550" spc="80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550" spc="80" dirty="0">
                <a:solidFill>
                  <a:srgbClr val="242925"/>
                </a:solidFill>
                <a:latin typeface="Tahoma"/>
                <a:cs typeface="Tahoma"/>
              </a:rPr>
              <a:t>n</a:t>
            </a:r>
            <a:r>
              <a:rPr sz="3550" spc="47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550" spc="550" dirty="0">
                <a:solidFill>
                  <a:srgbClr val="242925"/>
                </a:solidFill>
                <a:latin typeface="Tahoma"/>
                <a:cs typeface="Tahoma"/>
              </a:rPr>
              <a:t>m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56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550" spc="15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550" dirty="0">
                <a:solidFill>
                  <a:srgbClr val="242925"/>
                </a:solidFill>
                <a:latin typeface="Tahoma"/>
                <a:cs typeface="Tahoma"/>
              </a:rPr>
              <a:t>	</a:t>
            </a:r>
            <a:r>
              <a:rPr sz="3550" spc="32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345" dirty="0">
                <a:solidFill>
                  <a:srgbClr val="242925"/>
                </a:solidFill>
                <a:latin typeface="Tahoma"/>
                <a:cs typeface="Tahoma"/>
              </a:rPr>
              <a:t>g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spc="525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550" spc="490" dirty="0">
                <a:solidFill>
                  <a:srgbClr val="242925"/>
                </a:solidFill>
                <a:latin typeface="Tahoma"/>
                <a:cs typeface="Tahoma"/>
              </a:rPr>
              <a:t>c</a:t>
            </a:r>
            <a:r>
              <a:rPr sz="3550" spc="47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550" spc="560" dirty="0">
                <a:solidFill>
                  <a:srgbClr val="242925"/>
                </a:solidFill>
                <a:latin typeface="Tahoma"/>
                <a:cs typeface="Tahoma"/>
              </a:rPr>
              <a:t>l</a:t>
            </a:r>
            <a:r>
              <a:rPr sz="3550" spc="500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550" spc="475" dirty="0">
                <a:solidFill>
                  <a:srgbClr val="242925"/>
                </a:solidFill>
                <a:latin typeface="Tahoma"/>
                <a:cs typeface="Tahoma"/>
              </a:rPr>
              <a:t>u</a:t>
            </a:r>
            <a:r>
              <a:rPr sz="3550" spc="44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550" spc="445" dirty="0">
                <a:solidFill>
                  <a:srgbClr val="242925"/>
                </a:solidFill>
                <a:latin typeface="Tahoma"/>
                <a:cs typeface="Tahoma"/>
              </a:rPr>
              <a:t>a</a:t>
            </a:r>
            <a:r>
              <a:rPr sz="3550" spc="185" dirty="0">
                <a:solidFill>
                  <a:srgbClr val="242925"/>
                </a:solidFill>
                <a:latin typeface="Tahoma"/>
                <a:cs typeface="Tahoma"/>
              </a:rPr>
              <a:t>l  </a:t>
            </a:r>
            <a:r>
              <a:rPr sz="3550" spc="-240" dirty="0">
                <a:solidFill>
                  <a:srgbClr val="242925"/>
                </a:solidFill>
                <a:latin typeface="Tahoma"/>
                <a:cs typeface="Tahoma"/>
              </a:rPr>
              <a:t>W</a:t>
            </a:r>
            <a:r>
              <a:rPr sz="3550" spc="-76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550" spc="400" dirty="0">
                <a:solidFill>
                  <a:srgbClr val="242925"/>
                </a:solidFill>
                <a:latin typeface="Tahoma"/>
                <a:cs typeface="Tahoma"/>
              </a:rPr>
              <a:t>atersheds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34" dirty="0"/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922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72249" y="0"/>
            <a:ext cx="11915775" cy="10287000"/>
          </a:xfrm>
          <a:custGeom>
            <a:avLst/>
            <a:gdLst/>
            <a:ahLst/>
            <a:cxnLst/>
            <a:rect l="l" t="t" r="r" b="b"/>
            <a:pathLst>
              <a:path w="11915775" h="10287000">
                <a:moveTo>
                  <a:pt x="0" y="0"/>
                </a:moveTo>
                <a:lnTo>
                  <a:pt x="11915748" y="0"/>
                </a:lnTo>
                <a:lnTo>
                  <a:pt x="11915748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0954" y="1044832"/>
            <a:ext cx="7500620" cy="262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635" marR="5080" indent="-2655570">
              <a:lnSpc>
                <a:spcPts val="10350"/>
              </a:lnSpc>
            </a:pPr>
            <a:r>
              <a:rPr sz="9050" spc="985" dirty="0">
                <a:solidFill>
                  <a:srgbClr val="A0B87A"/>
                </a:solidFill>
                <a:latin typeface="Book Antiqua"/>
                <a:cs typeface="Book Antiqua"/>
              </a:rPr>
              <a:t>Do </a:t>
            </a:r>
            <a:r>
              <a:rPr sz="9050" spc="775" dirty="0">
                <a:solidFill>
                  <a:srgbClr val="A0B87A"/>
                </a:solidFill>
                <a:latin typeface="Book Antiqua"/>
                <a:cs typeface="Book Antiqua"/>
              </a:rPr>
              <a:t>you</a:t>
            </a:r>
            <a:r>
              <a:rPr sz="9050" spc="-395" dirty="0">
                <a:solidFill>
                  <a:srgbClr val="A0B87A"/>
                </a:solidFill>
                <a:latin typeface="Book Antiqua"/>
                <a:cs typeface="Book Antiqua"/>
              </a:rPr>
              <a:t> </a:t>
            </a:r>
            <a:r>
              <a:rPr sz="9050" spc="675" dirty="0">
                <a:solidFill>
                  <a:srgbClr val="A0B87A"/>
                </a:solidFill>
                <a:latin typeface="Book Antiqua"/>
                <a:cs typeface="Book Antiqua"/>
              </a:rPr>
              <a:t>have  </a:t>
            </a:r>
            <a:r>
              <a:rPr sz="9050" spc="735" dirty="0">
                <a:solidFill>
                  <a:srgbClr val="A0B87A"/>
                </a:solidFill>
                <a:latin typeface="Book Antiqua"/>
                <a:cs typeface="Book Antiqua"/>
              </a:rPr>
              <a:t>any</a:t>
            </a:r>
            <a:endParaRPr sz="90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81886" y="1277242"/>
            <a:ext cx="8963025" cy="5956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50" i="0" spc="755" dirty="0">
                <a:latin typeface="Book Antiqua"/>
                <a:cs typeface="Book Antiqua"/>
              </a:rPr>
              <a:t>Question</a:t>
            </a:r>
            <a:r>
              <a:rPr sz="9050" i="0" spc="170" dirty="0">
                <a:latin typeface="Book Antiqua"/>
                <a:cs typeface="Book Antiqua"/>
              </a:rPr>
              <a:t> </a:t>
            </a:r>
            <a:r>
              <a:rPr sz="22650" b="0" i="0" spc="1807" baseline="-2391" dirty="0">
                <a:latin typeface="Bookman Old Style"/>
                <a:cs typeface="Bookman Old Style"/>
              </a:rPr>
              <a:t>?</a:t>
            </a:r>
            <a:r>
              <a:rPr sz="40725" b="0" i="0" spc="1807" baseline="-28238" dirty="0">
                <a:latin typeface="Bookman Old Style"/>
                <a:cs typeface="Bookman Old Style"/>
              </a:rPr>
              <a:t>?</a:t>
            </a:r>
            <a:endParaRPr sz="40725" baseline="-28238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95647" y="3813175"/>
            <a:ext cx="3500120" cy="729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150" b="0" spc="1889" dirty="0">
                <a:solidFill>
                  <a:srgbClr val="A0B87A"/>
                </a:solidFill>
                <a:latin typeface="Bookman Old Style"/>
                <a:cs typeface="Bookman Old Style"/>
              </a:rPr>
              <a:t>?</a:t>
            </a:r>
            <a:endParaRPr sz="47150">
              <a:latin typeface="Bookman Old Style"/>
              <a:cs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1550" y="1857375"/>
            <a:ext cx="9372600" cy="6524625"/>
          </a:xfrm>
          <a:custGeom>
            <a:avLst/>
            <a:gdLst/>
            <a:ahLst/>
            <a:cxnLst/>
            <a:rect l="l" t="t" r="r" b="b"/>
            <a:pathLst>
              <a:path w="9372600" h="6524625">
                <a:moveTo>
                  <a:pt x="0" y="0"/>
                </a:moveTo>
                <a:lnTo>
                  <a:pt x="9372473" y="0"/>
                </a:lnTo>
                <a:lnTo>
                  <a:pt x="9372473" y="6524625"/>
                </a:lnTo>
                <a:lnTo>
                  <a:pt x="0" y="652462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56980" y="4330281"/>
            <a:ext cx="8204834" cy="187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50" i="1" spc="1050" dirty="0">
                <a:solidFill>
                  <a:srgbClr val="14A2EA"/>
                </a:solidFill>
                <a:latin typeface="Book Antiqua"/>
                <a:cs typeface="Book Antiqua"/>
              </a:rPr>
              <a:t>Thank-You</a:t>
            </a:r>
            <a:endParaRPr sz="12050">
              <a:latin typeface="Book Antiqua"/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4916" y="0"/>
            <a:ext cx="2179320" cy="3105150"/>
          </a:xfrm>
          <a:custGeom>
            <a:avLst/>
            <a:gdLst/>
            <a:ahLst/>
            <a:cxnLst/>
            <a:rect l="l" t="t" r="r" b="b"/>
            <a:pathLst>
              <a:path w="2179320" h="3105150">
                <a:moveTo>
                  <a:pt x="1103672" y="3104962"/>
                </a:moveTo>
                <a:lnTo>
                  <a:pt x="1051002" y="3103959"/>
                </a:lnTo>
                <a:lnTo>
                  <a:pt x="999354" y="3100948"/>
                </a:lnTo>
                <a:lnTo>
                  <a:pt x="948729" y="3095930"/>
                </a:lnTo>
                <a:lnTo>
                  <a:pt x="899127" y="3088904"/>
                </a:lnTo>
                <a:lnTo>
                  <a:pt x="850548" y="3079870"/>
                </a:lnTo>
                <a:lnTo>
                  <a:pt x="802993" y="3068825"/>
                </a:lnTo>
                <a:lnTo>
                  <a:pt x="756462" y="3055771"/>
                </a:lnTo>
                <a:lnTo>
                  <a:pt x="710955" y="3040707"/>
                </a:lnTo>
                <a:lnTo>
                  <a:pt x="666473" y="3023632"/>
                </a:lnTo>
                <a:lnTo>
                  <a:pt x="623015" y="3004545"/>
                </a:lnTo>
                <a:lnTo>
                  <a:pt x="580583" y="2983445"/>
                </a:lnTo>
                <a:lnTo>
                  <a:pt x="539175" y="2960333"/>
                </a:lnTo>
                <a:lnTo>
                  <a:pt x="498794" y="2935208"/>
                </a:lnTo>
                <a:lnTo>
                  <a:pt x="459438" y="2908069"/>
                </a:lnTo>
                <a:lnTo>
                  <a:pt x="421109" y="2878915"/>
                </a:lnTo>
                <a:lnTo>
                  <a:pt x="383806" y="2847747"/>
                </a:lnTo>
                <a:lnTo>
                  <a:pt x="347530" y="2814562"/>
                </a:lnTo>
                <a:lnTo>
                  <a:pt x="312281" y="2779362"/>
                </a:lnTo>
                <a:lnTo>
                  <a:pt x="281781" y="2746212"/>
                </a:lnTo>
                <a:lnTo>
                  <a:pt x="252846" y="2711812"/>
                </a:lnTo>
                <a:lnTo>
                  <a:pt x="225477" y="2676163"/>
                </a:lnTo>
                <a:lnTo>
                  <a:pt x="199673" y="2639264"/>
                </a:lnTo>
                <a:lnTo>
                  <a:pt x="175434" y="2601117"/>
                </a:lnTo>
                <a:lnTo>
                  <a:pt x="152759" y="2561722"/>
                </a:lnTo>
                <a:lnTo>
                  <a:pt x="131649" y="2521079"/>
                </a:lnTo>
                <a:lnTo>
                  <a:pt x="112104" y="2479188"/>
                </a:lnTo>
                <a:lnTo>
                  <a:pt x="94124" y="2436050"/>
                </a:lnTo>
                <a:lnTo>
                  <a:pt x="77707" y="2391665"/>
                </a:lnTo>
                <a:lnTo>
                  <a:pt x="62855" y="2346033"/>
                </a:lnTo>
                <a:lnTo>
                  <a:pt x="49566" y="2299155"/>
                </a:lnTo>
                <a:lnTo>
                  <a:pt x="37842" y="2251032"/>
                </a:lnTo>
                <a:lnTo>
                  <a:pt x="27681" y="2201662"/>
                </a:lnTo>
                <a:lnTo>
                  <a:pt x="19084" y="2151048"/>
                </a:lnTo>
                <a:lnTo>
                  <a:pt x="12050" y="2099189"/>
                </a:lnTo>
                <a:lnTo>
                  <a:pt x="6580" y="2046085"/>
                </a:lnTo>
                <a:lnTo>
                  <a:pt x="2672" y="1991737"/>
                </a:lnTo>
                <a:lnTo>
                  <a:pt x="328" y="1936145"/>
                </a:lnTo>
                <a:lnTo>
                  <a:pt x="0" y="1838343"/>
                </a:lnTo>
                <a:lnTo>
                  <a:pt x="1358" y="1797485"/>
                </a:lnTo>
                <a:lnTo>
                  <a:pt x="3622" y="1756737"/>
                </a:lnTo>
                <a:lnTo>
                  <a:pt x="6792" y="1716098"/>
                </a:lnTo>
                <a:lnTo>
                  <a:pt x="10868" y="1675569"/>
                </a:lnTo>
                <a:lnTo>
                  <a:pt x="15849" y="1635149"/>
                </a:lnTo>
                <a:lnTo>
                  <a:pt x="21736" y="1594839"/>
                </a:lnTo>
                <a:lnTo>
                  <a:pt x="28529" y="1554639"/>
                </a:lnTo>
                <a:lnTo>
                  <a:pt x="36550" y="1513047"/>
                </a:lnTo>
                <a:lnTo>
                  <a:pt x="44831" y="1474567"/>
                </a:lnTo>
                <a:lnTo>
                  <a:pt x="54341" y="1434695"/>
                </a:lnTo>
                <a:lnTo>
                  <a:pt x="64756" y="1394933"/>
                </a:lnTo>
                <a:lnTo>
                  <a:pt x="76077" y="1355280"/>
                </a:lnTo>
                <a:lnTo>
                  <a:pt x="88304" y="1315737"/>
                </a:lnTo>
                <a:lnTo>
                  <a:pt x="101436" y="1276304"/>
                </a:lnTo>
                <a:lnTo>
                  <a:pt x="115474" y="1236980"/>
                </a:lnTo>
                <a:lnTo>
                  <a:pt x="130418" y="1197766"/>
                </a:lnTo>
                <a:lnTo>
                  <a:pt x="146267" y="1158661"/>
                </a:lnTo>
                <a:lnTo>
                  <a:pt x="163022" y="1119667"/>
                </a:lnTo>
                <a:lnTo>
                  <a:pt x="180683" y="1080781"/>
                </a:lnTo>
                <a:lnTo>
                  <a:pt x="199249" y="1042005"/>
                </a:lnTo>
                <a:lnTo>
                  <a:pt x="218721" y="1003339"/>
                </a:lnTo>
                <a:lnTo>
                  <a:pt x="239098" y="964783"/>
                </a:lnTo>
                <a:lnTo>
                  <a:pt x="260381" y="926336"/>
                </a:lnTo>
                <a:lnTo>
                  <a:pt x="282570" y="887999"/>
                </a:lnTo>
                <a:lnTo>
                  <a:pt x="305664" y="849771"/>
                </a:lnTo>
                <a:lnTo>
                  <a:pt x="329664" y="811653"/>
                </a:lnTo>
                <a:lnTo>
                  <a:pt x="354569" y="773645"/>
                </a:lnTo>
                <a:lnTo>
                  <a:pt x="380381" y="735746"/>
                </a:lnTo>
                <a:lnTo>
                  <a:pt x="407097" y="697957"/>
                </a:lnTo>
                <a:lnTo>
                  <a:pt x="434720" y="660277"/>
                </a:lnTo>
                <a:lnTo>
                  <a:pt x="463247" y="622707"/>
                </a:lnTo>
                <a:lnTo>
                  <a:pt x="492681" y="585247"/>
                </a:lnTo>
                <a:lnTo>
                  <a:pt x="523020" y="547897"/>
                </a:lnTo>
                <a:lnTo>
                  <a:pt x="554265" y="510656"/>
                </a:lnTo>
                <a:lnTo>
                  <a:pt x="586415" y="473525"/>
                </a:lnTo>
                <a:lnTo>
                  <a:pt x="619471" y="436503"/>
                </a:lnTo>
                <a:lnTo>
                  <a:pt x="653432" y="399592"/>
                </a:lnTo>
                <a:lnTo>
                  <a:pt x="688299" y="362790"/>
                </a:lnTo>
                <a:lnTo>
                  <a:pt x="724071" y="326097"/>
                </a:lnTo>
                <a:lnTo>
                  <a:pt x="760749" y="289514"/>
                </a:lnTo>
                <a:lnTo>
                  <a:pt x="798333" y="253041"/>
                </a:lnTo>
                <a:lnTo>
                  <a:pt x="836822" y="216678"/>
                </a:lnTo>
                <a:lnTo>
                  <a:pt x="876217" y="180424"/>
                </a:lnTo>
                <a:lnTo>
                  <a:pt x="916517" y="144280"/>
                </a:lnTo>
                <a:lnTo>
                  <a:pt x="957723" y="108246"/>
                </a:lnTo>
                <a:lnTo>
                  <a:pt x="999834" y="72321"/>
                </a:lnTo>
                <a:lnTo>
                  <a:pt x="1042851" y="36507"/>
                </a:lnTo>
                <a:lnTo>
                  <a:pt x="1087783" y="0"/>
                </a:lnTo>
                <a:lnTo>
                  <a:pt x="1461576" y="0"/>
                </a:lnTo>
                <a:lnTo>
                  <a:pt x="1435859" y="19998"/>
                </a:lnTo>
                <a:lnTo>
                  <a:pt x="1389358" y="57217"/>
                </a:lnTo>
                <a:lnTo>
                  <a:pt x="1344217" y="94436"/>
                </a:lnTo>
                <a:lnTo>
                  <a:pt x="1300437" y="131655"/>
                </a:lnTo>
                <a:lnTo>
                  <a:pt x="1258017" y="168873"/>
                </a:lnTo>
                <a:lnTo>
                  <a:pt x="1216956" y="206090"/>
                </a:lnTo>
                <a:lnTo>
                  <a:pt x="1177254" y="243308"/>
                </a:lnTo>
                <a:lnTo>
                  <a:pt x="1138911" y="280524"/>
                </a:lnTo>
                <a:lnTo>
                  <a:pt x="1101925" y="317741"/>
                </a:lnTo>
                <a:lnTo>
                  <a:pt x="1066297" y="354957"/>
                </a:lnTo>
                <a:lnTo>
                  <a:pt x="1032026" y="392172"/>
                </a:lnTo>
                <a:lnTo>
                  <a:pt x="999111" y="429387"/>
                </a:lnTo>
                <a:lnTo>
                  <a:pt x="967552" y="466602"/>
                </a:lnTo>
                <a:lnTo>
                  <a:pt x="937349" y="503816"/>
                </a:lnTo>
                <a:lnTo>
                  <a:pt x="908501" y="541029"/>
                </a:lnTo>
                <a:lnTo>
                  <a:pt x="881007" y="578242"/>
                </a:lnTo>
                <a:lnTo>
                  <a:pt x="854868" y="615455"/>
                </a:lnTo>
                <a:lnTo>
                  <a:pt x="830082" y="652667"/>
                </a:lnTo>
                <a:lnTo>
                  <a:pt x="806649" y="689878"/>
                </a:lnTo>
                <a:lnTo>
                  <a:pt x="784569" y="727089"/>
                </a:lnTo>
                <a:lnTo>
                  <a:pt x="763841" y="764299"/>
                </a:lnTo>
                <a:lnTo>
                  <a:pt x="744465" y="801509"/>
                </a:lnTo>
                <a:lnTo>
                  <a:pt x="726441" y="838719"/>
                </a:lnTo>
                <a:lnTo>
                  <a:pt x="709767" y="875927"/>
                </a:lnTo>
                <a:lnTo>
                  <a:pt x="694443" y="913135"/>
                </a:lnTo>
                <a:lnTo>
                  <a:pt x="680469" y="950343"/>
                </a:lnTo>
                <a:lnTo>
                  <a:pt x="667844" y="987550"/>
                </a:lnTo>
                <a:lnTo>
                  <a:pt x="656569" y="1024756"/>
                </a:lnTo>
                <a:lnTo>
                  <a:pt x="646641" y="1061962"/>
                </a:lnTo>
                <a:lnTo>
                  <a:pt x="637583" y="1101633"/>
                </a:lnTo>
                <a:lnTo>
                  <a:pt x="624945" y="1173576"/>
                </a:lnTo>
                <a:lnTo>
                  <a:pt x="617214" y="1247982"/>
                </a:lnTo>
                <a:lnTo>
                  <a:pt x="615367" y="1285184"/>
                </a:lnTo>
                <a:lnTo>
                  <a:pt x="1785948" y="1285184"/>
                </a:lnTo>
                <a:lnTo>
                  <a:pt x="1792455" y="1289910"/>
                </a:lnTo>
                <a:lnTo>
                  <a:pt x="1827083" y="1317524"/>
                </a:lnTo>
                <a:lnTo>
                  <a:pt x="1860410" y="1346645"/>
                </a:lnTo>
                <a:lnTo>
                  <a:pt x="1892385" y="1377221"/>
                </a:lnTo>
                <a:lnTo>
                  <a:pt x="1922957" y="1409201"/>
                </a:lnTo>
                <a:lnTo>
                  <a:pt x="1952073" y="1442533"/>
                </a:lnTo>
                <a:lnTo>
                  <a:pt x="1979684" y="1477165"/>
                </a:lnTo>
                <a:lnTo>
                  <a:pt x="2005737" y="1513047"/>
                </a:lnTo>
                <a:lnTo>
                  <a:pt x="2030182" y="1550127"/>
                </a:lnTo>
                <a:lnTo>
                  <a:pt x="2052966" y="1588354"/>
                </a:lnTo>
                <a:lnTo>
                  <a:pt x="2074038" y="1627676"/>
                </a:lnTo>
                <a:lnTo>
                  <a:pt x="2093348" y="1668042"/>
                </a:lnTo>
                <a:lnTo>
                  <a:pt x="2110842" y="1709401"/>
                </a:lnTo>
                <a:lnTo>
                  <a:pt x="2126472" y="1751701"/>
                </a:lnTo>
                <a:lnTo>
                  <a:pt x="2140184" y="1794890"/>
                </a:lnTo>
                <a:lnTo>
                  <a:pt x="2151927" y="1838918"/>
                </a:lnTo>
                <a:lnTo>
                  <a:pt x="2161650" y="1883733"/>
                </a:lnTo>
                <a:lnTo>
                  <a:pt x="2169302" y="1929283"/>
                </a:lnTo>
                <a:lnTo>
                  <a:pt x="2174832" y="1975518"/>
                </a:lnTo>
                <a:lnTo>
                  <a:pt x="2178187" y="2022386"/>
                </a:lnTo>
                <a:lnTo>
                  <a:pt x="2179317" y="2069835"/>
                </a:lnTo>
                <a:lnTo>
                  <a:pt x="2178564" y="2103852"/>
                </a:lnTo>
                <a:lnTo>
                  <a:pt x="2176459" y="2137407"/>
                </a:lnTo>
                <a:lnTo>
                  <a:pt x="2173231" y="2170597"/>
                </a:lnTo>
                <a:lnTo>
                  <a:pt x="2169344" y="2201662"/>
                </a:lnTo>
                <a:lnTo>
                  <a:pt x="2169112" y="2206488"/>
                </a:lnTo>
                <a:lnTo>
                  <a:pt x="2169622" y="2208529"/>
                </a:lnTo>
                <a:lnTo>
                  <a:pt x="2169622" y="2211313"/>
                </a:lnTo>
                <a:lnTo>
                  <a:pt x="2168316" y="2260179"/>
                </a:lnTo>
                <a:lnTo>
                  <a:pt x="2164398" y="2308088"/>
                </a:lnTo>
                <a:lnTo>
                  <a:pt x="2157869" y="2355039"/>
                </a:lnTo>
                <a:lnTo>
                  <a:pt x="2148728" y="2401031"/>
                </a:lnTo>
                <a:lnTo>
                  <a:pt x="2136977" y="2446063"/>
                </a:lnTo>
                <a:lnTo>
                  <a:pt x="2122616" y="2490132"/>
                </a:lnTo>
                <a:lnTo>
                  <a:pt x="2105645" y="2533239"/>
                </a:lnTo>
                <a:lnTo>
                  <a:pt x="2086066" y="2575380"/>
                </a:lnTo>
                <a:lnTo>
                  <a:pt x="2063878" y="2616556"/>
                </a:lnTo>
                <a:lnTo>
                  <a:pt x="2039082" y="2656765"/>
                </a:lnTo>
                <a:lnTo>
                  <a:pt x="2011678" y="2696006"/>
                </a:lnTo>
                <a:lnTo>
                  <a:pt x="1981668" y="2734277"/>
                </a:lnTo>
                <a:lnTo>
                  <a:pt x="1949051" y="2771576"/>
                </a:lnTo>
                <a:lnTo>
                  <a:pt x="1913828" y="2807903"/>
                </a:lnTo>
                <a:lnTo>
                  <a:pt x="1875999" y="2843257"/>
                </a:lnTo>
                <a:lnTo>
                  <a:pt x="1840809" y="2873155"/>
                </a:lnTo>
                <a:lnTo>
                  <a:pt x="1804342" y="2901238"/>
                </a:lnTo>
                <a:lnTo>
                  <a:pt x="1766598" y="2927507"/>
                </a:lnTo>
                <a:lnTo>
                  <a:pt x="1727575" y="2951962"/>
                </a:lnTo>
                <a:lnTo>
                  <a:pt x="1687274" y="2974603"/>
                </a:lnTo>
                <a:lnTo>
                  <a:pt x="1645694" y="2995431"/>
                </a:lnTo>
                <a:lnTo>
                  <a:pt x="1602833" y="3014446"/>
                </a:lnTo>
                <a:lnTo>
                  <a:pt x="1558692" y="3031649"/>
                </a:lnTo>
                <a:lnTo>
                  <a:pt x="1513269" y="3047039"/>
                </a:lnTo>
                <a:lnTo>
                  <a:pt x="1466564" y="3060618"/>
                </a:lnTo>
                <a:lnTo>
                  <a:pt x="1418576" y="3072385"/>
                </a:lnTo>
                <a:lnTo>
                  <a:pt x="1369305" y="3082340"/>
                </a:lnTo>
                <a:lnTo>
                  <a:pt x="1318749" y="3090485"/>
                </a:lnTo>
                <a:lnTo>
                  <a:pt x="1266909" y="3096819"/>
                </a:lnTo>
                <a:lnTo>
                  <a:pt x="1213783" y="3101343"/>
                </a:lnTo>
                <a:lnTo>
                  <a:pt x="1159371" y="3104057"/>
                </a:lnTo>
                <a:lnTo>
                  <a:pt x="1103672" y="3104962"/>
                </a:lnTo>
                <a:close/>
              </a:path>
              <a:path w="2179320" h="3105150">
                <a:moveTo>
                  <a:pt x="1785948" y="1285184"/>
                </a:moveTo>
                <a:lnTo>
                  <a:pt x="615367" y="1285184"/>
                </a:lnTo>
                <a:lnTo>
                  <a:pt x="653703" y="1257950"/>
                </a:lnTo>
                <a:lnTo>
                  <a:pt x="693356" y="1232512"/>
                </a:lnTo>
                <a:lnTo>
                  <a:pt x="734269" y="1208935"/>
                </a:lnTo>
                <a:lnTo>
                  <a:pt x="776382" y="1187286"/>
                </a:lnTo>
                <a:lnTo>
                  <a:pt x="819639" y="1167633"/>
                </a:lnTo>
                <a:lnTo>
                  <a:pt x="863980" y="1150042"/>
                </a:lnTo>
                <a:lnTo>
                  <a:pt x="909348" y="1134580"/>
                </a:lnTo>
                <a:lnTo>
                  <a:pt x="955686" y="1121313"/>
                </a:lnTo>
                <a:lnTo>
                  <a:pt x="1002934" y="1110309"/>
                </a:lnTo>
                <a:lnTo>
                  <a:pt x="1051036" y="1101633"/>
                </a:lnTo>
                <a:lnTo>
                  <a:pt x="1099932" y="1095354"/>
                </a:lnTo>
                <a:lnTo>
                  <a:pt x="1149565" y="1091538"/>
                </a:lnTo>
                <a:lnTo>
                  <a:pt x="1199877" y="1090251"/>
                </a:lnTo>
                <a:lnTo>
                  <a:pt x="1247318" y="1091381"/>
                </a:lnTo>
                <a:lnTo>
                  <a:pt x="1294178" y="1094736"/>
                </a:lnTo>
                <a:lnTo>
                  <a:pt x="1340406" y="1100266"/>
                </a:lnTo>
                <a:lnTo>
                  <a:pt x="1385949" y="1107919"/>
                </a:lnTo>
                <a:lnTo>
                  <a:pt x="1430757" y="1117644"/>
                </a:lnTo>
                <a:lnTo>
                  <a:pt x="1474778" y="1129389"/>
                </a:lnTo>
                <a:lnTo>
                  <a:pt x="1517961" y="1143103"/>
                </a:lnTo>
                <a:lnTo>
                  <a:pt x="1560254" y="1158734"/>
                </a:lnTo>
                <a:lnTo>
                  <a:pt x="1601606" y="1176231"/>
                </a:lnTo>
                <a:lnTo>
                  <a:pt x="1641966" y="1195543"/>
                </a:lnTo>
                <a:lnTo>
                  <a:pt x="1681282" y="1216618"/>
                </a:lnTo>
                <a:lnTo>
                  <a:pt x="1719504" y="1239405"/>
                </a:lnTo>
                <a:lnTo>
                  <a:pt x="1756578" y="1263853"/>
                </a:lnTo>
                <a:lnTo>
                  <a:pt x="1785948" y="1285184"/>
                </a:lnTo>
                <a:close/>
              </a:path>
            </a:pathLst>
          </a:custGeom>
          <a:solidFill>
            <a:srgbClr val="A0B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4649" y="0"/>
            <a:ext cx="2239010" cy="3105150"/>
          </a:xfrm>
          <a:custGeom>
            <a:avLst/>
            <a:gdLst/>
            <a:ahLst/>
            <a:cxnLst/>
            <a:rect l="l" t="t" r="r" b="b"/>
            <a:pathLst>
              <a:path w="2239010" h="3105150">
                <a:moveTo>
                  <a:pt x="1109276" y="3105149"/>
                </a:moveTo>
                <a:lnTo>
                  <a:pt x="1098890" y="3105149"/>
                </a:lnTo>
                <a:lnTo>
                  <a:pt x="1051002" y="3104236"/>
                </a:lnTo>
                <a:lnTo>
                  <a:pt x="999356" y="3101222"/>
                </a:lnTo>
                <a:lnTo>
                  <a:pt x="948733" y="3096199"/>
                </a:lnTo>
                <a:lnTo>
                  <a:pt x="899133" y="3089165"/>
                </a:lnTo>
                <a:lnTo>
                  <a:pt x="850558" y="3080122"/>
                </a:lnTo>
                <a:lnTo>
                  <a:pt x="803007" y="3069068"/>
                </a:lnTo>
                <a:lnTo>
                  <a:pt x="756480" y="3056003"/>
                </a:lnTo>
                <a:lnTo>
                  <a:pt x="710979" y="3040927"/>
                </a:lnTo>
                <a:lnTo>
                  <a:pt x="666502" y="3023840"/>
                </a:lnTo>
                <a:lnTo>
                  <a:pt x="623050" y="3004742"/>
                </a:lnTo>
                <a:lnTo>
                  <a:pt x="580624" y="2983631"/>
                </a:lnTo>
                <a:lnTo>
                  <a:pt x="539224" y="2960509"/>
                </a:lnTo>
                <a:lnTo>
                  <a:pt x="498849" y="2935374"/>
                </a:lnTo>
                <a:lnTo>
                  <a:pt x="459501" y="2908226"/>
                </a:lnTo>
                <a:lnTo>
                  <a:pt x="421179" y="2879065"/>
                </a:lnTo>
                <a:lnTo>
                  <a:pt x="383883" y="2847891"/>
                </a:lnTo>
                <a:lnTo>
                  <a:pt x="347615" y="2814703"/>
                </a:lnTo>
                <a:lnTo>
                  <a:pt x="312374" y="2779501"/>
                </a:lnTo>
                <a:lnTo>
                  <a:pt x="281759" y="2746231"/>
                </a:lnTo>
                <a:lnTo>
                  <a:pt x="252914" y="2711952"/>
                </a:lnTo>
                <a:lnTo>
                  <a:pt x="225534" y="2676305"/>
                </a:lnTo>
                <a:lnTo>
                  <a:pt x="199720" y="2639408"/>
                </a:lnTo>
                <a:lnTo>
                  <a:pt x="175473" y="2601264"/>
                </a:lnTo>
                <a:lnTo>
                  <a:pt x="152791" y="2561871"/>
                </a:lnTo>
                <a:lnTo>
                  <a:pt x="131675" y="2521231"/>
                </a:lnTo>
                <a:lnTo>
                  <a:pt x="112124" y="2479344"/>
                </a:lnTo>
                <a:lnTo>
                  <a:pt x="94139" y="2436209"/>
                </a:lnTo>
                <a:lnTo>
                  <a:pt x="77719" y="2391827"/>
                </a:lnTo>
                <a:lnTo>
                  <a:pt x="62863" y="2346199"/>
                </a:lnTo>
                <a:lnTo>
                  <a:pt x="49572" y="2299325"/>
                </a:lnTo>
                <a:lnTo>
                  <a:pt x="37846" y="2251204"/>
                </a:lnTo>
                <a:lnTo>
                  <a:pt x="27684" y="2201838"/>
                </a:lnTo>
                <a:lnTo>
                  <a:pt x="19085" y="2151226"/>
                </a:lnTo>
                <a:lnTo>
                  <a:pt x="12051" y="2099369"/>
                </a:lnTo>
                <a:lnTo>
                  <a:pt x="6580" y="2046268"/>
                </a:lnTo>
                <a:lnTo>
                  <a:pt x="2672" y="1991921"/>
                </a:lnTo>
                <a:lnTo>
                  <a:pt x="328" y="1936330"/>
                </a:lnTo>
                <a:lnTo>
                  <a:pt x="0" y="1838519"/>
                </a:lnTo>
                <a:lnTo>
                  <a:pt x="1358" y="1797653"/>
                </a:lnTo>
                <a:lnTo>
                  <a:pt x="3622" y="1756896"/>
                </a:lnTo>
                <a:lnTo>
                  <a:pt x="6792" y="1716249"/>
                </a:lnTo>
                <a:lnTo>
                  <a:pt x="10868" y="1675712"/>
                </a:lnTo>
                <a:lnTo>
                  <a:pt x="15849" y="1635285"/>
                </a:lnTo>
                <a:lnTo>
                  <a:pt x="21736" y="1594968"/>
                </a:lnTo>
                <a:lnTo>
                  <a:pt x="28529" y="1554761"/>
                </a:lnTo>
                <a:lnTo>
                  <a:pt x="36575" y="1513048"/>
                </a:lnTo>
                <a:lnTo>
                  <a:pt x="44832" y="1474675"/>
                </a:lnTo>
                <a:lnTo>
                  <a:pt x="54342" y="1434797"/>
                </a:lnTo>
                <a:lnTo>
                  <a:pt x="64757" y="1395029"/>
                </a:lnTo>
                <a:lnTo>
                  <a:pt x="76079" y="1355371"/>
                </a:lnTo>
                <a:lnTo>
                  <a:pt x="88306" y="1315822"/>
                </a:lnTo>
                <a:lnTo>
                  <a:pt x="101438" y="1276384"/>
                </a:lnTo>
                <a:lnTo>
                  <a:pt x="115477" y="1237055"/>
                </a:lnTo>
                <a:lnTo>
                  <a:pt x="131376" y="1195479"/>
                </a:lnTo>
                <a:lnTo>
                  <a:pt x="146299" y="1158661"/>
                </a:lnTo>
                <a:lnTo>
                  <a:pt x="163026" y="1119727"/>
                </a:lnTo>
                <a:lnTo>
                  <a:pt x="180688" y="1080837"/>
                </a:lnTo>
                <a:lnTo>
                  <a:pt x="199255" y="1042058"/>
                </a:lnTo>
                <a:lnTo>
                  <a:pt x="218727" y="1003388"/>
                </a:lnTo>
                <a:lnTo>
                  <a:pt x="239106" y="964828"/>
                </a:lnTo>
                <a:lnTo>
                  <a:pt x="260390" y="926377"/>
                </a:lnTo>
                <a:lnTo>
                  <a:pt x="282579" y="888037"/>
                </a:lnTo>
                <a:lnTo>
                  <a:pt x="305675" y="849806"/>
                </a:lnTo>
                <a:lnTo>
                  <a:pt x="329676" y="811685"/>
                </a:lnTo>
                <a:lnTo>
                  <a:pt x="354583" y="773674"/>
                </a:lnTo>
                <a:lnTo>
                  <a:pt x="380396" y="735773"/>
                </a:lnTo>
                <a:lnTo>
                  <a:pt x="407114" y="697981"/>
                </a:lnTo>
                <a:lnTo>
                  <a:pt x="434738" y="660299"/>
                </a:lnTo>
                <a:lnTo>
                  <a:pt x="463268" y="622727"/>
                </a:lnTo>
                <a:lnTo>
                  <a:pt x="492703" y="585265"/>
                </a:lnTo>
                <a:lnTo>
                  <a:pt x="523044" y="547913"/>
                </a:lnTo>
                <a:lnTo>
                  <a:pt x="554291" y="510670"/>
                </a:lnTo>
                <a:lnTo>
                  <a:pt x="586443" y="473538"/>
                </a:lnTo>
                <a:lnTo>
                  <a:pt x="619502" y="436515"/>
                </a:lnTo>
                <a:lnTo>
                  <a:pt x="653466" y="399602"/>
                </a:lnTo>
                <a:lnTo>
                  <a:pt x="688335" y="362798"/>
                </a:lnTo>
                <a:lnTo>
                  <a:pt x="724111" y="326105"/>
                </a:lnTo>
                <a:lnTo>
                  <a:pt x="760792" y="289521"/>
                </a:lnTo>
                <a:lnTo>
                  <a:pt x="798378" y="253047"/>
                </a:lnTo>
                <a:lnTo>
                  <a:pt x="836871" y="216683"/>
                </a:lnTo>
                <a:lnTo>
                  <a:pt x="876269" y="180428"/>
                </a:lnTo>
                <a:lnTo>
                  <a:pt x="916573" y="144284"/>
                </a:lnTo>
                <a:lnTo>
                  <a:pt x="957782" y="108249"/>
                </a:lnTo>
                <a:lnTo>
                  <a:pt x="999898" y="72324"/>
                </a:lnTo>
                <a:lnTo>
                  <a:pt x="1042919" y="36508"/>
                </a:lnTo>
                <a:lnTo>
                  <a:pt x="1087857" y="0"/>
                </a:lnTo>
                <a:lnTo>
                  <a:pt x="1461279" y="0"/>
                </a:lnTo>
                <a:lnTo>
                  <a:pt x="1436761" y="19033"/>
                </a:lnTo>
                <a:lnTo>
                  <a:pt x="1390320" y="56130"/>
                </a:lnTo>
                <a:lnTo>
                  <a:pt x="1345225" y="93228"/>
                </a:lnTo>
                <a:lnTo>
                  <a:pt x="1301477" y="130325"/>
                </a:lnTo>
                <a:lnTo>
                  <a:pt x="1259076" y="167423"/>
                </a:lnTo>
                <a:lnTo>
                  <a:pt x="1218020" y="204521"/>
                </a:lnTo>
                <a:lnTo>
                  <a:pt x="1178312" y="241619"/>
                </a:lnTo>
                <a:lnTo>
                  <a:pt x="1139950" y="278717"/>
                </a:lnTo>
                <a:lnTo>
                  <a:pt x="1102934" y="315815"/>
                </a:lnTo>
                <a:lnTo>
                  <a:pt x="1067264" y="352913"/>
                </a:lnTo>
                <a:lnTo>
                  <a:pt x="1032941" y="390011"/>
                </a:lnTo>
                <a:lnTo>
                  <a:pt x="999965" y="427109"/>
                </a:lnTo>
                <a:lnTo>
                  <a:pt x="968334" y="464207"/>
                </a:lnTo>
                <a:lnTo>
                  <a:pt x="938050" y="501305"/>
                </a:lnTo>
                <a:lnTo>
                  <a:pt x="909112" y="538402"/>
                </a:lnTo>
                <a:lnTo>
                  <a:pt x="881520" y="575499"/>
                </a:lnTo>
                <a:lnTo>
                  <a:pt x="855275" y="612596"/>
                </a:lnTo>
                <a:lnTo>
                  <a:pt x="830376" y="649693"/>
                </a:lnTo>
                <a:lnTo>
                  <a:pt x="806822" y="686789"/>
                </a:lnTo>
                <a:lnTo>
                  <a:pt x="784615" y="723885"/>
                </a:lnTo>
                <a:lnTo>
                  <a:pt x="763754" y="760980"/>
                </a:lnTo>
                <a:lnTo>
                  <a:pt x="744239" y="798075"/>
                </a:lnTo>
                <a:lnTo>
                  <a:pt x="726070" y="835170"/>
                </a:lnTo>
                <a:lnTo>
                  <a:pt x="709248" y="872264"/>
                </a:lnTo>
                <a:lnTo>
                  <a:pt x="693771" y="909357"/>
                </a:lnTo>
                <a:lnTo>
                  <a:pt x="679640" y="946450"/>
                </a:lnTo>
                <a:lnTo>
                  <a:pt x="666855" y="983542"/>
                </a:lnTo>
                <a:lnTo>
                  <a:pt x="655416" y="1020634"/>
                </a:lnTo>
                <a:lnTo>
                  <a:pt x="645322" y="1057725"/>
                </a:lnTo>
                <a:lnTo>
                  <a:pt x="636391" y="1095736"/>
                </a:lnTo>
                <a:lnTo>
                  <a:pt x="623118" y="1168993"/>
                </a:lnTo>
                <a:lnTo>
                  <a:pt x="615043" y="1243168"/>
                </a:lnTo>
                <a:lnTo>
                  <a:pt x="612611" y="1303077"/>
                </a:lnTo>
                <a:lnTo>
                  <a:pt x="612352" y="1323558"/>
                </a:lnTo>
                <a:lnTo>
                  <a:pt x="613326" y="1328662"/>
                </a:lnTo>
                <a:lnTo>
                  <a:pt x="613326" y="1334694"/>
                </a:lnTo>
                <a:lnTo>
                  <a:pt x="1905917" y="1334694"/>
                </a:lnTo>
                <a:lnTo>
                  <a:pt x="1919556" y="1346616"/>
                </a:lnTo>
                <a:lnTo>
                  <a:pt x="1951527" y="1377198"/>
                </a:lnTo>
                <a:lnTo>
                  <a:pt x="1982095" y="1409184"/>
                </a:lnTo>
                <a:lnTo>
                  <a:pt x="2011207" y="1442522"/>
                </a:lnTo>
                <a:lnTo>
                  <a:pt x="2038814" y="1477160"/>
                </a:lnTo>
                <a:lnTo>
                  <a:pt x="2064863" y="1513048"/>
                </a:lnTo>
                <a:lnTo>
                  <a:pt x="2089304" y="1550134"/>
                </a:lnTo>
                <a:lnTo>
                  <a:pt x="2112084" y="1588366"/>
                </a:lnTo>
                <a:lnTo>
                  <a:pt x="2133153" y="1627694"/>
                </a:lnTo>
                <a:lnTo>
                  <a:pt x="2152459" y="1668065"/>
                </a:lnTo>
                <a:lnTo>
                  <a:pt x="2169951" y="1709428"/>
                </a:lnTo>
                <a:lnTo>
                  <a:pt x="2185577" y="1751732"/>
                </a:lnTo>
                <a:lnTo>
                  <a:pt x="2199287" y="1794925"/>
                </a:lnTo>
                <a:lnTo>
                  <a:pt x="2211028" y="1838956"/>
                </a:lnTo>
                <a:lnTo>
                  <a:pt x="2220750" y="1883774"/>
                </a:lnTo>
                <a:lnTo>
                  <a:pt x="2228400" y="1929327"/>
                </a:lnTo>
                <a:lnTo>
                  <a:pt x="2233929" y="1975563"/>
                </a:lnTo>
                <a:lnTo>
                  <a:pt x="2237283" y="2022432"/>
                </a:lnTo>
                <a:lnTo>
                  <a:pt x="2238413" y="2069881"/>
                </a:lnTo>
                <a:lnTo>
                  <a:pt x="2237083" y="2121264"/>
                </a:lnTo>
                <a:lnTo>
                  <a:pt x="2233138" y="2171943"/>
                </a:lnTo>
                <a:lnTo>
                  <a:pt x="2226647" y="2221854"/>
                </a:lnTo>
                <a:lnTo>
                  <a:pt x="2217677" y="2270934"/>
                </a:lnTo>
                <a:lnTo>
                  <a:pt x="2206295" y="2319122"/>
                </a:lnTo>
                <a:lnTo>
                  <a:pt x="2192570" y="2366355"/>
                </a:lnTo>
                <a:lnTo>
                  <a:pt x="2176569" y="2412569"/>
                </a:lnTo>
                <a:lnTo>
                  <a:pt x="2158359" y="2457702"/>
                </a:lnTo>
                <a:lnTo>
                  <a:pt x="2138010" y="2501691"/>
                </a:lnTo>
                <a:lnTo>
                  <a:pt x="2115588" y="2544474"/>
                </a:lnTo>
                <a:lnTo>
                  <a:pt x="2091161" y="2585988"/>
                </a:lnTo>
                <a:lnTo>
                  <a:pt x="2064797" y="2626171"/>
                </a:lnTo>
                <a:lnTo>
                  <a:pt x="2036564" y="2664958"/>
                </a:lnTo>
                <a:lnTo>
                  <a:pt x="2006529" y="2702289"/>
                </a:lnTo>
                <a:lnTo>
                  <a:pt x="1976771" y="2735333"/>
                </a:lnTo>
                <a:lnTo>
                  <a:pt x="1966758" y="2746351"/>
                </a:lnTo>
                <a:lnTo>
                  <a:pt x="1953464" y="2760730"/>
                </a:lnTo>
                <a:lnTo>
                  <a:pt x="1948871" y="2765441"/>
                </a:lnTo>
                <a:lnTo>
                  <a:pt x="1913931" y="2805034"/>
                </a:lnTo>
                <a:lnTo>
                  <a:pt x="1875999" y="2843303"/>
                </a:lnTo>
                <a:lnTo>
                  <a:pt x="1840829" y="2873218"/>
                </a:lnTo>
                <a:lnTo>
                  <a:pt x="1804373" y="2901319"/>
                </a:lnTo>
                <a:lnTo>
                  <a:pt x="1766633" y="2927606"/>
                </a:lnTo>
                <a:lnTo>
                  <a:pt x="1727609" y="2952079"/>
                </a:lnTo>
                <a:lnTo>
                  <a:pt x="1687301" y="2974739"/>
                </a:lnTo>
                <a:lnTo>
                  <a:pt x="1645710" y="2995585"/>
                </a:lnTo>
                <a:lnTo>
                  <a:pt x="1602837" y="3014618"/>
                </a:lnTo>
                <a:lnTo>
                  <a:pt x="1558682" y="3031838"/>
                </a:lnTo>
                <a:lnTo>
                  <a:pt x="1513244" y="3047244"/>
                </a:lnTo>
                <a:lnTo>
                  <a:pt x="1466526" y="3060838"/>
                </a:lnTo>
                <a:lnTo>
                  <a:pt x="1418528" y="3072619"/>
                </a:lnTo>
                <a:lnTo>
                  <a:pt x="1369249" y="3082587"/>
                </a:lnTo>
                <a:lnTo>
                  <a:pt x="1318691" y="3090743"/>
                </a:lnTo>
                <a:lnTo>
                  <a:pt x="1266853" y="3097086"/>
                </a:lnTo>
                <a:lnTo>
                  <a:pt x="1213737" y="3101616"/>
                </a:lnTo>
                <a:lnTo>
                  <a:pt x="1159344" y="3104334"/>
                </a:lnTo>
                <a:lnTo>
                  <a:pt x="1109276" y="3105149"/>
                </a:lnTo>
                <a:close/>
              </a:path>
              <a:path w="2239010" h="3105150">
                <a:moveTo>
                  <a:pt x="1905917" y="1334694"/>
                </a:moveTo>
                <a:lnTo>
                  <a:pt x="613326" y="1334694"/>
                </a:lnTo>
                <a:lnTo>
                  <a:pt x="651101" y="1303077"/>
                </a:lnTo>
                <a:lnTo>
                  <a:pt x="690429" y="1273343"/>
                </a:lnTo>
                <a:lnTo>
                  <a:pt x="731244" y="1245566"/>
                </a:lnTo>
                <a:lnTo>
                  <a:pt x="773476" y="1219818"/>
                </a:lnTo>
                <a:lnTo>
                  <a:pt x="817061" y="1196175"/>
                </a:lnTo>
                <a:lnTo>
                  <a:pt x="861930" y="1174708"/>
                </a:lnTo>
                <a:lnTo>
                  <a:pt x="908016" y="1155491"/>
                </a:lnTo>
                <a:lnTo>
                  <a:pt x="955253" y="1138599"/>
                </a:lnTo>
                <a:lnTo>
                  <a:pt x="1003572" y="1124103"/>
                </a:lnTo>
                <a:lnTo>
                  <a:pt x="1052908" y="1112079"/>
                </a:lnTo>
                <a:lnTo>
                  <a:pt x="1103192" y="1102598"/>
                </a:lnTo>
                <a:lnTo>
                  <a:pt x="1154358" y="1095736"/>
                </a:lnTo>
                <a:lnTo>
                  <a:pt x="1206338" y="1091565"/>
                </a:lnTo>
                <a:lnTo>
                  <a:pt x="1259065" y="1090158"/>
                </a:lnTo>
                <a:lnTo>
                  <a:pt x="1306506" y="1091288"/>
                </a:lnTo>
                <a:lnTo>
                  <a:pt x="1353366" y="1094645"/>
                </a:lnTo>
                <a:lnTo>
                  <a:pt x="1399592" y="1100177"/>
                </a:lnTo>
                <a:lnTo>
                  <a:pt x="1445134" y="1107832"/>
                </a:lnTo>
                <a:lnTo>
                  <a:pt x="1489940" y="1117560"/>
                </a:lnTo>
                <a:lnTo>
                  <a:pt x="1533959" y="1129308"/>
                </a:lnTo>
                <a:lnTo>
                  <a:pt x="1577139" y="1143025"/>
                </a:lnTo>
                <a:lnTo>
                  <a:pt x="1619585" y="1158726"/>
                </a:lnTo>
                <a:lnTo>
                  <a:pt x="1660779" y="1176163"/>
                </a:lnTo>
                <a:lnTo>
                  <a:pt x="1701135" y="1195479"/>
                </a:lnTo>
                <a:lnTo>
                  <a:pt x="1740448" y="1216560"/>
                </a:lnTo>
                <a:lnTo>
                  <a:pt x="1778666" y="1239352"/>
                </a:lnTo>
                <a:lnTo>
                  <a:pt x="1815737" y="1263806"/>
                </a:lnTo>
                <a:lnTo>
                  <a:pt x="1851610" y="1289868"/>
                </a:lnTo>
                <a:lnTo>
                  <a:pt x="1886233" y="1317489"/>
                </a:lnTo>
                <a:lnTo>
                  <a:pt x="1905917" y="1334694"/>
                </a:lnTo>
                <a:close/>
              </a:path>
            </a:pathLst>
          </a:custGeom>
          <a:solidFill>
            <a:srgbClr val="A0B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12829" y="7210611"/>
            <a:ext cx="2179320" cy="3076575"/>
          </a:xfrm>
          <a:custGeom>
            <a:avLst/>
            <a:gdLst/>
            <a:ahLst/>
            <a:cxnLst/>
            <a:rect l="l" t="t" r="r" b="b"/>
            <a:pathLst>
              <a:path w="2179319" h="3076575">
                <a:moveTo>
                  <a:pt x="1075644" y="0"/>
                </a:moveTo>
                <a:lnTo>
                  <a:pt x="1128315" y="1003"/>
                </a:lnTo>
                <a:lnTo>
                  <a:pt x="1179962" y="4013"/>
                </a:lnTo>
                <a:lnTo>
                  <a:pt x="1230588" y="9031"/>
                </a:lnTo>
                <a:lnTo>
                  <a:pt x="1280190" y="16057"/>
                </a:lnTo>
                <a:lnTo>
                  <a:pt x="1328768" y="25092"/>
                </a:lnTo>
                <a:lnTo>
                  <a:pt x="1376323" y="36136"/>
                </a:lnTo>
                <a:lnTo>
                  <a:pt x="1422854" y="49190"/>
                </a:lnTo>
                <a:lnTo>
                  <a:pt x="1468361" y="64254"/>
                </a:lnTo>
                <a:lnTo>
                  <a:pt x="1512844" y="81330"/>
                </a:lnTo>
                <a:lnTo>
                  <a:pt x="1556301" y="100417"/>
                </a:lnTo>
                <a:lnTo>
                  <a:pt x="1598734" y="121516"/>
                </a:lnTo>
                <a:lnTo>
                  <a:pt x="1640141" y="144628"/>
                </a:lnTo>
                <a:lnTo>
                  <a:pt x="1680523" y="169753"/>
                </a:lnTo>
                <a:lnTo>
                  <a:pt x="1719878" y="196893"/>
                </a:lnTo>
                <a:lnTo>
                  <a:pt x="1758208" y="226046"/>
                </a:lnTo>
                <a:lnTo>
                  <a:pt x="1795510" y="257215"/>
                </a:lnTo>
                <a:lnTo>
                  <a:pt x="1831787" y="290399"/>
                </a:lnTo>
                <a:lnTo>
                  <a:pt x="1867036" y="325600"/>
                </a:lnTo>
                <a:lnTo>
                  <a:pt x="1897536" y="358750"/>
                </a:lnTo>
                <a:lnTo>
                  <a:pt x="1926470" y="393150"/>
                </a:lnTo>
                <a:lnTo>
                  <a:pt x="1953839" y="428799"/>
                </a:lnTo>
                <a:lnTo>
                  <a:pt x="1979644" y="465697"/>
                </a:lnTo>
                <a:lnTo>
                  <a:pt x="2003883" y="503844"/>
                </a:lnTo>
                <a:lnTo>
                  <a:pt x="2026557" y="543239"/>
                </a:lnTo>
                <a:lnTo>
                  <a:pt x="2047667" y="583883"/>
                </a:lnTo>
                <a:lnTo>
                  <a:pt x="2067212" y="625773"/>
                </a:lnTo>
                <a:lnTo>
                  <a:pt x="2085193" y="668912"/>
                </a:lnTo>
                <a:lnTo>
                  <a:pt x="2101609" y="713297"/>
                </a:lnTo>
                <a:lnTo>
                  <a:pt x="2116462" y="758928"/>
                </a:lnTo>
                <a:lnTo>
                  <a:pt x="2129750" y="805806"/>
                </a:lnTo>
                <a:lnTo>
                  <a:pt x="2141475" y="853930"/>
                </a:lnTo>
                <a:lnTo>
                  <a:pt x="2151635" y="903299"/>
                </a:lnTo>
                <a:lnTo>
                  <a:pt x="2160233" y="953914"/>
                </a:lnTo>
                <a:lnTo>
                  <a:pt x="2167266" y="1005773"/>
                </a:lnTo>
                <a:lnTo>
                  <a:pt x="2172737" y="1058877"/>
                </a:lnTo>
                <a:lnTo>
                  <a:pt x="2176644" y="1113225"/>
                </a:lnTo>
                <a:lnTo>
                  <a:pt x="2178988" y="1168816"/>
                </a:lnTo>
                <a:lnTo>
                  <a:pt x="2179317" y="1266619"/>
                </a:lnTo>
                <a:lnTo>
                  <a:pt x="2177958" y="1307477"/>
                </a:lnTo>
                <a:lnTo>
                  <a:pt x="2175694" y="1348225"/>
                </a:lnTo>
                <a:lnTo>
                  <a:pt x="2172524" y="1388864"/>
                </a:lnTo>
                <a:lnTo>
                  <a:pt x="2168449" y="1429393"/>
                </a:lnTo>
                <a:lnTo>
                  <a:pt x="2163467" y="1469812"/>
                </a:lnTo>
                <a:lnTo>
                  <a:pt x="2157580" y="1510122"/>
                </a:lnTo>
                <a:lnTo>
                  <a:pt x="2150788" y="1550323"/>
                </a:lnTo>
                <a:lnTo>
                  <a:pt x="2142766" y="1591914"/>
                </a:lnTo>
                <a:lnTo>
                  <a:pt x="2134485" y="1630395"/>
                </a:lnTo>
                <a:lnTo>
                  <a:pt x="2124976" y="1670266"/>
                </a:lnTo>
                <a:lnTo>
                  <a:pt x="2114560" y="1710029"/>
                </a:lnTo>
                <a:lnTo>
                  <a:pt x="2103239" y="1749681"/>
                </a:lnTo>
                <a:lnTo>
                  <a:pt x="2091013" y="1789224"/>
                </a:lnTo>
                <a:lnTo>
                  <a:pt x="2077880" y="1828657"/>
                </a:lnTo>
                <a:lnTo>
                  <a:pt x="2063842" y="1867981"/>
                </a:lnTo>
                <a:lnTo>
                  <a:pt x="2048899" y="1907195"/>
                </a:lnTo>
                <a:lnTo>
                  <a:pt x="2033049" y="1946300"/>
                </a:lnTo>
                <a:lnTo>
                  <a:pt x="2016294" y="1985295"/>
                </a:lnTo>
                <a:lnTo>
                  <a:pt x="1998634" y="2024180"/>
                </a:lnTo>
                <a:lnTo>
                  <a:pt x="1980068" y="2062956"/>
                </a:lnTo>
                <a:lnTo>
                  <a:pt x="1960596" y="2101622"/>
                </a:lnTo>
                <a:lnTo>
                  <a:pt x="1940218" y="2140179"/>
                </a:lnTo>
                <a:lnTo>
                  <a:pt x="1918935" y="2178626"/>
                </a:lnTo>
                <a:lnTo>
                  <a:pt x="1896747" y="2216963"/>
                </a:lnTo>
                <a:lnTo>
                  <a:pt x="1873652" y="2255191"/>
                </a:lnTo>
                <a:lnTo>
                  <a:pt x="1849653" y="2293309"/>
                </a:lnTo>
                <a:lnTo>
                  <a:pt x="1824747" y="2331317"/>
                </a:lnTo>
                <a:lnTo>
                  <a:pt x="1798936" y="2369216"/>
                </a:lnTo>
                <a:lnTo>
                  <a:pt x="1772219" y="2407005"/>
                </a:lnTo>
                <a:lnTo>
                  <a:pt x="1744597" y="2444684"/>
                </a:lnTo>
                <a:lnTo>
                  <a:pt x="1716069" y="2482254"/>
                </a:lnTo>
                <a:lnTo>
                  <a:pt x="1686636" y="2519714"/>
                </a:lnTo>
                <a:lnTo>
                  <a:pt x="1656297" y="2557065"/>
                </a:lnTo>
                <a:lnTo>
                  <a:pt x="1625052" y="2594305"/>
                </a:lnTo>
                <a:lnTo>
                  <a:pt x="1592902" y="2631437"/>
                </a:lnTo>
                <a:lnTo>
                  <a:pt x="1559846" y="2668458"/>
                </a:lnTo>
                <a:lnTo>
                  <a:pt x="1525885" y="2705370"/>
                </a:lnTo>
                <a:lnTo>
                  <a:pt x="1491018" y="2742172"/>
                </a:lnTo>
                <a:lnTo>
                  <a:pt x="1455245" y="2778864"/>
                </a:lnTo>
                <a:lnTo>
                  <a:pt x="1418567" y="2815447"/>
                </a:lnTo>
                <a:lnTo>
                  <a:pt x="1380984" y="2851920"/>
                </a:lnTo>
                <a:lnTo>
                  <a:pt x="1342495" y="2888284"/>
                </a:lnTo>
                <a:lnTo>
                  <a:pt x="1303100" y="2924537"/>
                </a:lnTo>
                <a:lnTo>
                  <a:pt x="1262800" y="2960681"/>
                </a:lnTo>
                <a:lnTo>
                  <a:pt x="1221594" y="2996716"/>
                </a:lnTo>
                <a:lnTo>
                  <a:pt x="1179483" y="3032640"/>
                </a:lnTo>
                <a:lnTo>
                  <a:pt x="1136466" y="3068455"/>
                </a:lnTo>
                <a:lnTo>
                  <a:pt x="1126708" y="3076387"/>
                </a:lnTo>
                <a:lnTo>
                  <a:pt x="754173" y="3076387"/>
                </a:lnTo>
                <a:lnTo>
                  <a:pt x="789959" y="3047744"/>
                </a:lnTo>
                <a:lnTo>
                  <a:pt x="835099" y="3010525"/>
                </a:lnTo>
                <a:lnTo>
                  <a:pt x="878879" y="2973307"/>
                </a:lnTo>
                <a:lnTo>
                  <a:pt x="921299" y="2936089"/>
                </a:lnTo>
                <a:lnTo>
                  <a:pt x="962360" y="2898871"/>
                </a:lnTo>
                <a:lnTo>
                  <a:pt x="1002062" y="2861654"/>
                </a:lnTo>
                <a:lnTo>
                  <a:pt x="1040406" y="2824437"/>
                </a:lnTo>
                <a:lnTo>
                  <a:pt x="1077392" y="2787221"/>
                </a:lnTo>
                <a:lnTo>
                  <a:pt x="1113020" y="2750005"/>
                </a:lnTo>
                <a:lnTo>
                  <a:pt x="1147291" y="2712789"/>
                </a:lnTo>
                <a:lnTo>
                  <a:pt x="1180206" y="2675574"/>
                </a:lnTo>
                <a:lnTo>
                  <a:pt x="1211765" y="2638360"/>
                </a:lnTo>
                <a:lnTo>
                  <a:pt x="1241968" y="2601146"/>
                </a:lnTo>
                <a:lnTo>
                  <a:pt x="1270816" y="2563932"/>
                </a:lnTo>
                <a:lnTo>
                  <a:pt x="1298309" y="2526719"/>
                </a:lnTo>
                <a:lnTo>
                  <a:pt x="1324449" y="2489507"/>
                </a:lnTo>
                <a:lnTo>
                  <a:pt x="1349235" y="2452295"/>
                </a:lnTo>
                <a:lnTo>
                  <a:pt x="1372667" y="2415083"/>
                </a:lnTo>
                <a:lnTo>
                  <a:pt x="1394747" y="2377872"/>
                </a:lnTo>
                <a:lnTo>
                  <a:pt x="1415475" y="2340662"/>
                </a:lnTo>
                <a:lnTo>
                  <a:pt x="1434851" y="2303452"/>
                </a:lnTo>
                <a:lnTo>
                  <a:pt x="1452876" y="2266243"/>
                </a:lnTo>
                <a:lnTo>
                  <a:pt x="1469550" y="2229034"/>
                </a:lnTo>
                <a:lnTo>
                  <a:pt x="1484874" y="2191826"/>
                </a:lnTo>
                <a:lnTo>
                  <a:pt x="1498848" y="2154618"/>
                </a:lnTo>
                <a:lnTo>
                  <a:pt x="1511472" y="2117411"/>
                </a:lnTo>
                <a:lnTo>
                  <a:pt x="1522748" y="2080205"/>
                </a:lnTo>
                <a:lnTo>
                  <a:pt x="1532675" y="2042999"/>
                </a:lnTo>
                <a:lnTo>
                  <a:pt x="1541734" y="2003328"/>
                </a:lnTo>
                <a:lnTo>
                  <a:pt x="1554372" y="1931386"/>
                </a:lnTo>
                <a:lnTo>
                  <a:pt x="1562103" y="1856980"/>
                </a:lnTo>
                <a:lnTo>
                  <a:pt x="1563950" y="1819778"/>
                </a:lnTo>
                <a:lnTo>
                  <a:pt x="393369" y="1819778"/>
                </a:lnTo>
                <a:lnTo>
                  <a:pt x="386861" y="1815052"/>
                </a:lnTo>
                <a:lnTo>
                  <a:pt x="352234" y="1787437"/>
                </a:lnTo>
                <a:lnTo>
                  <a:pt x="318907" y="1758316"/>
                </a:lnTo>
                <a:lnTo>
                  <a:pt x="286932" y="1727740"/>
                </a:lnTo>
                <a:lnTo>
                  <a:pt x="256360" y="1695761"/>
                </a:lnTo>
                <a:lnTo>
                  <a:pt x="227243" y="1662429"/>
                </a:lnTo>
                <a:lnTo>
                  <a:pt x="199632" y="1627796"/>
                </a:lnTo>
                <a:lnTo>
                  <a:pt x="173579" y="1591914"/>
                </a:lnTo>
                <a:lnTo>
                  <a:pt x="149135" y="1554834"/>
                </a:lnTo>
                <a:lnTo>
                  <a:pt x="126351" y="1516607"/>
                </a:lnTo>
                <a:lnTo>
                  <a:pt x="105278" y="1477285"/>
                </a:lnTo>
                <a:lnTo>
                  <a:pt x="85969" y="1436919"/>
                </a:lnTo>
                <a:lnTo>
                  <a:pt x="68474" y="1395561"/>
                </a:lnTo>
                <a:lnTo>
                  <a:pt x="52845" y="1353261"/>
                </a:lnTo>
                <a:lnTo>
                  <a:pt x="39133" y="1310071"/>
                </a:lnTo>
                <a:lnTo>
                  <a:pt x="27390" y="1266043"/>
                </a:lnTo>
                <a:lnTo>
                  <a:pt x="17666" y="1221229"/>
                </a:lnTo>
                <a:lnTo>
                  <a:pt x="10014" y="1175678"/>
                </a:lnTo>
                <a:lnTo>
                  <a:pt x="4485" y="1129443"/>
                </a:lnTo>
                <a:lnTo>
                  <a:pt x="1129" y="1082576"/>
                </a:lnTo>
                <a:lnTo>
                  <a:pt x="0" y="1035127"/>
                </a:lnTo>
                <a:lnTo>
                  <a:pt x="753" y="1001110"/>
                </a:lnTo>
                <a:lnTo>
                  <a:pt x="2858" y="967554"/>
                </a:lnTo>
                <a:lnTo>
                  <a:pt x="6085" y="934364"/>
                </a:lnTo>
                <a:lnTo>
                  <a:pt x="9972" y="903299"/>
                </a:lnTo>
                <a:lnTo>
                  <a:pt x="10204" y="898474"/>
                </a:lnTo>
                <a:lnTo>
                  <a:pt x="9694" y="896432"/>
                </a:lnTo>
                <a:lnTo>
                  <a:pt x="9694" y="893648"/>
                </a:lnTo>
                <a:lnTo>
                  <a:pt x="11000" y="844782"/>
                </a:lnTo>
                <a:lnTo>
                  <a:pt x="14918" y="796873"/>
                </a:lnTo>
                <a:lnTo>
                  <a:pt x="21448" y="749922"/>
                </a:lnTo>
                <a:lnTo>
                  <a:pt x="30589" y="703930"/>
                </a:lnTo>
                <a:lnTo>
                  <a:pt x="42340" y="658899"/>
                </a:lnTo>
                <a:lnTo>
                  <a:pt x="56701" y="614829"/>
                </a:lnTo>
                <a:lnTo>
                  <a:pt x="73671" y="571723"/>
                </a:lnTo>
                <a:lnTo>
                  <a:pt x="93251" y="529581"/>
                </a:lnTo>
                <a:lnTo>
                  <a:pt x="115439" y="488405"/>
                </a:lnTo>
                <a:lnTo>
                  <a:pt x="140235" y="448196"/>
                </a:lnTo>
                <a:lnTo>
                  <a:pt x="167638" y="408956"/>
                </a:lnTo>
                <a:lnTo>
                  <a:pt x="197649" y="370685"/>
                </a:lnTo>
                <a:lnTo>
                  <a:pt x="230266" y="333385"/>
                </a:lnTo>
                <a:lnTo>
                  <a:pt x="265489" y="297058"/>
                </a:lnTo>
                <a:lnTo>
                  <a:pt x="303317" y="261705"/>
                </a:lnTo>
                <a:lnTo>
                  <a:pt x="338508" y="231807"/>
                </a:lnTo>
                <a:lnTo>
                  <a:pt x="374975" y="203724"/>
                </a:lnTo>
                <a:lnTo>
                  <a:pt x="412719" y="177455"/>
                </a:lnTo>
                <a:lnTo>
                  <a:pt x="451741" y="153000"/>
                </a:lnTo>
                <a:lnTo>
                  <a:pt x="492042" y="130358"/>
                </a:lnTo>
                <a:lnTo>
                  <a:pt x="533623" y="109530"/>
                </a:lnTo>
                <a:lnTo>
                  <a:pt x="576483" y="90515"/>
                </a:lnTo>
                <a:lnTo>
                  <a:pt x="620625" y="73313"/>
                </a:lnTo>
                <a:lnTo>
                  <a:pt x="666048" y="57922"/>
                </a:lnTo>
                <a:lnTo>
                  <a:pt x="712753" y="44344"/>
                </a:lnTo>
                <a:lnTo>
                  <a:pt x="760740" y="32577"/>
                </a:lnTo>
                <a:lnTo>
                  <a:pt x="810012" y="22621"/>
                </a:lnTo>
                <a:lnTo>
                  <a:pt x="860567" y="14477"/>
                </a:lnTo>
                <a:lnTo>
                  <a:pt x="912407" y="8142"/>
                </a:lnTo>
                <a:lnTo>
                  <a:pt x="965533" y="3618"/>
                </a:lnTo>
                <a:lnTo>
                  <a:pt x="1019945" y="904"/>
                </a:lnTo>
                <a:lnTo>
                  <a:pt x="1075644" y="0"/>
                </a:lnTo>
                <a:close/>
              </a:path>
              <a:path w="2179319" h="3076575">
                <a:moveTo>
                  <a:pt x="393369" y="1819778"/>
                </a:moveTo>
                <a:lnTo>
                  <a:pt x="1563950" y="1819778"/>
                </a:lnTo>
                <a:lnTo>
                  <a:pt x="1525613" y="1847011"/>
                </a:lnTo>
                <a:lnTo>
                  <a:pt x="1485960" y="1872450"/>
                </a:lnTo>
                <a:lnTo>
                  <a:pt x="1445048" y="1896027"/>
                </a:lnTo>
                <a:lnTo>
                  <a:pt x="1402934" y="1917675"/>
                </a:lnTo>
                <a:lnTo>
                  <a:pt x="1359678" y="1937328"/>
                </a:lnTo>
                <a:lnTo>
                  <a:pt x="1315336" y="1954920"/>
                </a:lnTo>
                <a:lnTo>
                  <a:pt x="1269968" y="1970382"/>
                </a:lnTo>
                <a:lnTo>
                  <a:pt x="1223631" y="1983649"/>
                </a:lnTo>
                <a:lnTo>
                  <a:pt x="1176382" y="1994653"/>
                </a:lnTo>
                <a:lnTo>
                  <a:pt x="1128281" y="2003328"/>
                </a:lnTo>
                <a:lnTo>
                  <a:pt x="1079385" y="2009607"/>
                </a:lnTo>
                <a:lnTo>
                  <a:pt x="1029752" y="2013424"/>
                </a:lnTo>
                <a:lnTo>
                  <a:pt x="979440" y="2014711"/>
                </a:lnTo>
                <a:lnTo>
                  <a:pt x="931998" y="2013581"/>
                </a:lnTo>
                <a:lnTo>
                  <a:pt x="885138" y="2010225"/>
                </a:lnTo>
                <a:lnTo>
                  <a:pt x="838911" y="2004695"/>
                </a:lnTo>
                <a:lnTo>
                  <a:pt x="793368" y="1997042"/>
                </a:lnTo>
                <a:lnTo>
                  <a:pt x="748560" y="1987317"/>
                </a:lnTo>
                <a:lnTo>
                  <a:pt x="704539" y="1975572"/>
                </a:lnTo>
                <a:lnTo>
                  <a:pt x="661356" y="1961859"/>
                </a:lnTo>
                <a:lnTo>
                  <a:pt x="619063" y="1946228"/>
                </a:lnTo>
                <a:lnTo>
                  <a:pt x="577710" y="1928730"/>
                </a:lnTo>
                <a:lnTo>
                  <a:pt x="537350" y="1909418"/>
                </a:lnTo>
                <a:lnTo>
                  <a:pt x="498034" y="1888343"/>
                </a:lnTo>
                <a:lnTo>
                  <a:pt x="459813" y="1865556"/>
                </a:lnTo>
                <a:lnTo>
                  <a:pt x="422738" y="1841108"/>
                </a:lnTo>
                <a:lnTo>
                  <a:pt x="393369" y="1819778"/>
                </a:lnTo>
                <a:close/>
              </a:path>
            </a:pathLst>
          </a:custGeom>
          <a:solidFill>
            <a:srgbClr val="A0B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4000" y="7210425"/>
            <a:ext cx="2239010" cy="3076575"/>
          </a:xfrm>
          <a:custGeom>
            <a:avLst/>
            <a:gdLst/>
            <a:ahLst/>
            <a:cxnLst/>
            <a:rect l="l" t="t" r="r" b="b"/>
            <a:pathLst>
              <a:path w="2239009" h="3076575">
                <a:moveTo>
                  <a:pt x="1129101" y="0"/>
                </a:moveTo>
                <a:lnTo>
                  <a:pt x="1139552" y="0"/>
                </a:lnTo>
                <a:lnTo>
                  <a:pt x="1187410" y="912"/>
                </a:lnTo>
                <a:lnTo>
                  <a:pt x="1239057" y="3926"/>
                </a:lnTo>
                <a:lnTo>
                  <a:pt x="1289680" y="8950"/>
                </a:lnTo>
                <a:lnTo>
                  <a:pt x="1339279" y="15983"/>
                </a:lnTo>
                <a:lnTo>
                  <a:pt x="1387854" y="25026"/>
                </a:lnTo>
                <a:lnTo>
                  <a:pt x="1435405" y="36080"/>
                </a:lnTo>
                <a:lnTo>
                  <a:pt x="1481932" y="49145"/>
                </a:lnTo>
                <a:lnTo>
                  <a:pt x="1527434" y="64221"/>
                </a:lnTo>
                <a:lnTo>
                  <a:pt x="1571910" y="81308"/>
                </a:lnTo>
                <a:lnTo>
                  <a:pt x="1615362" y="100406"/>
                </a:lnTo>
                <a:lnTo>
                  <a:pt x="1657788" y="121517"/>
                </a:lnTo>
                <a:lnTo>
                  <a:pt x="1699189" y="144640"/>
                </a:lnTo>
                <a:lnTo>
                  <a:pt x="1739563" y="169775"/>
                </a:lnTo>
                <a:lnTo>
                  <a:pt x="1778912" y="196922"/>
                </a:lnTo>
                <a:lnTo>
                  <a:pt x="1817234" y="226083"/>
                </a:lnTo>
                <a:lnTo>
                  <a:pt x="1854529" y="257258"/>
                </a:lnTo>
                <a:lnTo>
                  <a:pt x="1890797" y="290445"/>
                </a:lnTo>
                <a:lnTo>
                  <a:pt x="1926039" y="325647"/>
                </a:lnTo>
                <a:lnTo>
                  <a:pt x="1956653" y="358917"/>
                </a:lnTo>
                <a:lnTo>
                  <a:pt x="1985498" y="393196"/>
                </a:lnTo>
                <a:lnTo>
                  <a:pt x="2012878" y="428844"/>
                </a:lnTo>
                <a:lnTo>
                  <a:pt x="2038692" y="465740"/>
                </a:lnTo>
                <a:lnTo>
                  <a:pt x="2062940" y="503884"/>
                </a:lnTo>
                <a:lnTo>
                  <a:pt x="2085621" y="543277"/>
                </a:lnTo>
                <a:lnTo>
                  <a:pt x="2106737" y="583917"/>
                </a:lnTo>
                <a:lnTo>
                  <a:pt x="2126288" y="625805"/>
                </a:lnTo>
                <a:lnTo>
                  <a:pt x="2144273" y="668939"/>
                </a:lnTo>
                <a:lnTo>
                  <a:pt x="2160694" y="713321"/>
                </a:lnTo>
                <a:lnTo>
                  <a:pt x="2175549" y="758949"/>
                </a:lnTo>
                <a:lnTo>
                  <a:pt x="2188840" y="805824"/>
                </a:lnTo>
                <a:lnTo>
                  <a:pt x="2200566" y="853944"/>
                </a:lnTo>
                <a:lnTo>
                  <a:pt x="2210729" y="903310"/>
                </a:lnTo>
                <a:lnTo>
                  <a:pt x="2219327" y="953922"/>
                </a:lnTo>
                <a:lnTo>
                  <a:pt x="2226361" y="1005779"/>
                </a:lnTo>
                <a:lnTo>
                  <a:pt x="2231832" y="1058881"/>
                </a:lnTo>
                <a:lnTo>
                  <a:pt x="2235740" y="1113227"/>
                </a:lnTo>
                <a:lnTo>
                  <a:pt x="2238084" y="1168818"/>
                </a:lnTo>
                <a:lnTo>
                  <a:pt x="2238413" y="1266629"/>
                </a:lnTo>
                <a:lnTo>
                  <a:pt x="2237054" y="1307495"/>
                </a:lnTo>
                <a:lnTo>
                  <a:pt x="2234790" y="1348252"/>
                </a:lnTo>
                <a:lnTo>
                  <a:pt x="2231620" y="1388899"/>
                </a:lnTo>
                <a:lnTo>
                  <a:pt x="2227544" y="1429436"/>
                </a:lnTo>
                <a:lnTo>
                  <a:pt x="2222563" y="1469863"/>
                </a:lnTo>
                <a:lnTo>
                  <a:pt x="2216676" y="1510180"/>
                </a:lnTo>
                <a:lnTo>
                  <a:pt x="2209883" y="1550388"/>
                </a:lnTo>
                <a:lnTo>
                  <a:pt x="2201837" y="1592100"/>
                </a:lnTo>
                <a:lnTo>
                  <a:pt x="2193580" y="1630473"/>
                </a:lnTo>
                <a:lnTo>
                  <a:pt x="2184070" y="1670351"/>
                </a:lnTo>
                <a:lnTo>
                  <a:pt x="2173655" y="1710119"/>
                </a:lnTo>
                <a:lnTo>
                  <a:pt x="2162334" y="1749777"/>
                </a:lnTo>
                <a:lnTo>
                  <a:pt x="2150107" y="1789326"/>
                </a:lnTo>
                <a:lnTo>
                  <a:pt x="2136974" y="1828765"/>
                </a:lnTo>
                <a:lnTo>
                  <a:pt x="2122935" y="1868093"/>
                </a:lnTo>
                <a:lnTo>
                  <a:pt x="2107036" y="1909669"/>
                </a:lnTo>
                <a:lnTo>
                  <a:pt x="2092113" y="1946487"/>
                </a:lnTo>
                <a:lnTo>
                  <a:pt x="2075386" y="1985421"/>
                </a:lnTo>
                <a:lnTo>
                  <a:pt x="2057725" y="2024311"/>
                </a:lnTo>
                <a:lnTo>
                  <a:pt x="2039158" y="2063090"/>
                </a:lnTo>
                <a:lnTo>
                  <a:pt x="2019685" y="2101760"/>
                </a:lnTo>
                <a:lnTo>
                  <a:pt x="1999307" y="2140321"/>
                </a:lnTo>
                <a:lnTo>
                  <a:pt x="1978023" y="2178771"/>
                </a:lnTo>
                <a:lnTo>
                  <a:pt x="1955833" y="2217111"/>
                </a:lnTo>
                <a:lnTo>
                  <a:pt x="1932737" y="2255342"/>
                </a:lnTo>
                <a:lnTo>
                  <a:pt x="1908736" y="2293463"/>
                </a:lnTo>
                <a:lnTo>
                  <a:pt x="1883829" y="2331474"/>
                </a:lnTo>
                <a:lnTo>
                  <a:pt x="1858017" y="2369376"/>
                </a:lnTo>
                <a:lnTo>
                  <a:pt x="1831298" y="2407167"/>
                </a:lnTo>
                <a:lnTo>
                  <a:pt x="1803674" y="2444849"/>
                </a:lnTo>
                <a:lnTo>
                  <a:pt x="1775145" y="2482421"/>
                </a:lnTo>
                <a:lnTo>
                  <a:pt x="1745709" y="2519883"/>
                </a:lnTo>
                <a:lnTo>
                  <a:pt x="1715368" y="2557235"/>
                </a:lnTo>
                <a:lnTo>
                  <a:pt x="1684121" y="2594478"/>
                </a:lnTo>
                <a:lnTo>
                  <a:pt x="1651969" y="2631610"/>
                </a:lnTo>
                <a:lnTo>
                  <a:pt x="1618911" y="2668633"/>
                </a:lnTo>
                <a:lnTo>
                  <a:pt x="1584947" y="2705547"/>
                </a:lnTo>
                <a:lnTo>
                  <a:pt x="1550077" y="2742350"/>
                </a:lnTo>
                <a:lnTo>
                  <a:pt x="1514302" y="2779043"/>
                </a:lnTo>
                <a:lnTo>
                  <a:pt x="1477621" y="2815627"/>
                </a:lnTo>
                <a:lnTo>
                  <a:pt x="1440034" y="2852101"/>
                </a:lnTo>
                <a:lnTo>
                  <a:pt x="1401542" y="2888465"/>
                </a:lnTo>
                <a:lnTo>
                  <a:pt x="1362143" y="2924720"/>
                </a:lnTo>
                <a:lnTo>
                  <a:pt x="1321840" y="2960865"/>
                </a:lnTo>
                <a:lnTo>
                  <a:pt x="1280630" y="2996899"/>
                </a:lnTo>
                <a:lnTo>
                  <a:pt x="1238515" y="3032824"/>
                </a:lnTo>
                <a:lnTo>
                  <a:pt x="1195494" y="3068640"/>
                </a:lnTo>
                <a:lnTo>
                  <a:pt x="1185733" y="3076574"/>
                </a:lnTo>
                <a:lnTo>
                  <a:pt x="813596" y="3076574"/>
                </a:lnTo>
                <a:lnTo>
                  <a:pt x="848093" y="3049018"/>
                </a:lnTo>
                <a:lnTo>
                  <a:pt x="893187" y="3011921"/>
                </a:lnTo>
                <a:lnTo>
                  <a:pt x="936935" y="2974823"/>
                </a:lnTo>
                <a:lnTo>
                  <a:pt x="979337" y="2937725"/>
                </a:lnTo>
                <a:lnTo>
                  <a:pt x="1020392" y="2900627"/>
                </a:lnTo>
                <a:lnTo>
                  <a:pt x="1060100" y="2863529"/>
                </a:lnTo>
                <a:lnTo>
                  <a:pt x="1098463" y="2826431"/>
                </a:lnTo>
                <a:lnTo>
                  <a:pt x="1135478" y="2789333"/>
                </a:lnTo>
                <a:lnTo>
                  <a:pt x="1171148" y="2752235"/>
                </a:lnTo>
                <a:lnTo>
                  <a:pt x="1205471" y="2715137"/>
                </a:lnTo>
                <a:lnTo>
                  <a:pt x="1238448" y="2678039"/>
                </a:lnTo>
                <a:lnTo>
                  <a:pt x="1270078" y="2640941"/>
                </a:lnTo>
                <a:lnTo>
                  <a:pt x="1300362" y="2603844"/>
                </a:lnTo>
                <a:lnTo>
                  <a:pt x="1329300" y="2566746"/>
                </a:lnTo>
                <a:lnTo>
                  <a:pt x="1356892" y="2529649"/>
                </a:lnTo>
                <a:lnTo>
                  <a:pt x="1383137" y="2492552"/>
                </a:lnTo>
                <a:lnTo>
                  <a:pt x="1408037" y="2455456"/>
                </a:lnTo>
                <a:lnTo>
                  <a:pt x="1431590" y="2418359"/>
                </a:lnTo>
                <a:lnTo>
                  <a:pt x="1453797" y="2381264"/>
                </a:lnTo>
                <a:lnTo>
                  <a:pt x="1474658" y="2344168"/>
                </a:lnTo>
                <a:lnTo>
                  <a:pt x="1494173" y="2307073"/>
                </a:lnTo>
                <a:lnTo>
                  <a:pt x="1512342" y="2269979"/>
                </a:lnTo>
                <a:lnTo>
                  <a:pt x="1529165" y="2232885"/>
                </a:lnTo>
                <a:lnTo>
                  <a:pt x="1544642" y="2195791"/>
                </a:lnTo>
                <a:lnTo>
                  <a:pt x="1558773" y="2158698"/>
                </a:lnTo>
                <a:lnTo>
                  <a:pt x="1571558" y="2121606"/>
                </a:lnTo>
                <a:lnTo>
                  <a:pt x="1582997" y="2084514"/>
                </a:lnTo>
                <a:lnTo>
                  <a:pt x="1593090" y="2047423"/>
                </a:lnTo>
                <a:lnTo>
                  <a:pt x="1602021" y="2009412"/>
                </a:lnTo>
                <a:lnTo>
                  <a:pt x="1615295" y="1936155"/>
                </a:lnTo>
                <a:lnTo>
                  <a:pt x="1623369" y="1861980"/>
                </a:lnTo>
                <a:lnTo>
                  <a:pt x="1625802" y="1802071"/>
                </a:lnTo>
                <a:lnTo>
                  <a:pt x="1626060" y="1781590"/>
                </a:lnTo>
                <a:lnTo>
                  <a:pt x="1625086" y="1776486"/>
                </a:lnTo>
                <a:lnTo>
                  <a:pt x="1625086" y="1770454"/>
                </a:lnTo>
                <a:lnTo>
                  <a:pt x="332495" y="1770454"/>
                </a:lnTo>
                <a:lnTo>
                  <a:pt x="318856" y="1758532"/>
                </a:lnTo>
                <a:lnTo>
                  <a:pt x="286885" y="1727950"/>
                </a:lnTo>
                <a:lnTo>
                  <a:pt x="256318" y="1695964"/>
                </a:lnTo>
                <a:lnTo>
                  <a:pt x="227205" y="1662627"/>
                </a:lnTo>
                <a:lnTo>
                  <a:pt x="199598" y="1627988"/>
                </a:lnTo>
                <a:lnTo>
                  <a:pt x="173549" y="1592100"/>
                </a:lnTo>
                <a:lnTo>
                  <a:pt x="149108" y="1555014"/>
                </a:lnTo>
                <a:lnTo>
                  <a:pt x="126328" y="1516782"/>
                </a:lnTo>
                <a:lnTo>
                  <a:pt x="105259" y="1477455"/>
                </a:lnTo>
                <a:lnTo>
                  <a:pt x="85953" y="1437084"/>
                </a:lnTo>
                <a:lnTo>
                  <a:pt x="68461" y="1395720"/>
                </a:lnTo>
                <a:lnTo>
                  <a:pt x="52835" y="1353416"/>
                </a:lnTo>
                <a:lnTo>
                  <a:pt x="39125" y="1310223"/>
                </a:lnTo>
                <a:lnTo>
                  <a:pt x="27384" y="1266192"/>
                </a:lnTo>
                <a:lnTo>
                  <a:pt x="17663" y="1221374"/>
                </a:lnTo>
                <a:lnTo>
                  <a:pt x="10012" y="1175821"/>
                </a:lnTo>
                <a:lnTo>
                  <a:pt x="4484" y="1129585"/>
                </a:lnTo>
                <a:lnTo>
                  <a:pt x="1129" y="1082716"/>
                </a:lnTo>
                <a:lnTo>
                  <a:pt x="0" y="1035267"/>
                </a:lnTo>
                <a:lnTo>
                  <a:pt x="1329" y="983884"/>
                </a:lnTo>
                <a:lnTo>
                  <a:pt x="5274" y="933205"/>
                </a:lnTo>
                <a:lnTo>
                  <a:pt x="11765" y="883294"/>
                </a:lnTo>
                <a:lnTo>
                  <a:pt x="20736" y="834214"/>
                </a:lnTo>
                <a:lnTo>
                  <a:pt x="32117" y="786026"/>
                </a:lnTo>
                <a:lnTo>
                  <a:pt x="45843" y="738793"/>
                </a:lnTo>
                <a:lnTo>
                  <a:pt x="61844" y="692579"/>
                </a:lnTo>
                <a:lnTo>
                  <a:pt x="80053" y="647446"/>
                </a:lnTo>
                <a:lnTo>
                  <a:pt x="100402" y="603457"/>
                </a:lnTo>
                <a:lnTo>
                  <a:pt x="122824" y="560674"/>
                </a:lnTo>
                <a:lnTo>
                  <a:pt x="147251" y="519160"/>
                </a:lnTo>
                <a:lnTo>
                  <a:pt x="173615" y="478978"/>
                </a:lnTo>
                <a:lnTo>
                  <a:pt x="201848" y="440190"/>
                </a:lnTo>
                <a:lnTo>
                  <a:pt x="231883" y="402859"/>
                </a:lnTo>
                <a:lnTo>
                  <a:pt x="261641" y="369816"/>
                </a:lnTo>
                <a:lnTo>
                  <a:pt x="271654" y="358797"/>
                </a:lnTo>
                <a:lnTo>
                  <a:pt x="284948" y="344418"/>
                </a:lnTo>
                <a:lnTo>
                  <a:pt x="289541" y="339707"/>
                </a:lnTo>
                <a:lnTo>
                  <a:pt x="324481" y="300115"/>
                </a:lnTo>
                <a:lnTo>
                  <a:pt x="362413" y="261845"/>
                </a:lnTo>
                <a:lnTo>
                  <a:pt x="397584" y="231930"/>
                </a:lnTo>
                <a:lnTo>
                  <a:pt x="434039" y="203829"/>
                </a:lnTo>
                <a:lnTo>
                  <a:pt x="471779" y="177543"/>
                </a:lnTo>
                <a:lnTo>
                  <a:pt x="510803" y="153069"/>
                </a:lnTo>
                <a:lnTo>
                  <a:pt x="551111" y="130409"/>
                </a:lnTo>
                <a:lnTo>
                  <a:pt x="592702" y="109563"/>
                </a:lnTo>
                <a:lnTo>
                  <a:pt x="635575" y="90530"/>
                </a:lnTo>
                <a:lnTo>
                  <a:pt x="679731" y="73310"/>
                </a:lnTo>
                <a:lnTo>
                  <a:pt x="725168" y="57904"/>
                </a:lnTo>
                <a:lnTo>
                  <a:pt x="771886" y="44310"/>
                </a:lnTo>
                <a:lnTo>
                  <a:pt x="819885" y="32529"/>
                </a:lnTo>
                <a:lnTo>
                  <a:pt x="869163" y="22561"/>
                </a:lnTo>
                <a:lnTo>
                  <a:pt x="919722" y="14406"/>
                </a:lnTo>
                <a:lnTo>
                  <a:pt x="971559" y="8063"/>
                </a:lnTo>
                <a:lnTo>
                  <a:pt x="1024675" y="3532"/>
                </a:lnTo>
                <a:lnTo>
                  <a:pt x="1079069" y="814"/>
                </a:lnTo>
                <a:lnTo>
                  <a:pt x="1129101" y="0"/>
                </a:lnTo>
                <a:close/>
              </a:path>
              <a:path w="2239009" h="3076575">
                <a:moveTo>
                  <a:pt x="332495" y="1770454"/>
                </a:moveTo>
                <a:lnTo>
                  <a:pt x="1625086" y="1770454"/>
                </a:lnTo>
                <a:lnTo>
                  <a:pt x="1587311" y="1802071"/>
                </a:lnTo>
                <a:lnTo>
                  <a:pt x="1547983" y="1831805"/>
                </a:lnTo>
                <a:lnTo>
                  <a:pt x="1507169" y="1859582"/>
                </a:lnTo>
                <a:lnTo>
                  <a:pt x="1464936" y="1885330"/>
                </a:lnTo>
                <a:lnTo>
                  <a:pt x="1421351" y="1908974"/>
                </a:lnTo>
                <a:lnTo>
                  <a:pt x="1376482" y="1930440"/>
                </a:lnTo>
                <a:lnTo>
                  <a:pt x="1330396" y="1949657"/>
                </a:lnTo>
                <a:lnTo>
                  <a:pt x="1283160" y="1966550"/>
                </a:lnTo>
                <a:lnTo>
                  <a:pt x="1234840" y="1981045"/>
                </a:lnTo>
                <a:lnTo>
                  <a:pt x="1185505" y="1993069"/>
                </a:lnTo>
                <a:lnTo>
                  <a:pt x="1135220" y="2002550"/>
                </a:lnTo>
                <a:lnTo>
                  <a:pt x="1084055" y="2009412"/>
                </a:lnTo>
                <a:lnTo>
                  <a:pt x="1032074" y="2013584"/>
                </a:lnTo>
                <a:lnTo>
                  <a:pt x="979347" y="2014990"/>
                </a:lnTo>
                <a:lnTo>
                  <a:pt x="931906" y="2013860"/>
                </a:lnTo>
                <a:lnTo>
                  <a:pt x="885047" y="2010503"/>
                </a:lnTo>
                <a:lnTo>
                  <a:pt x="838820" y="2004972"/>
                </a:lnTo>
                <a:lnTo>
                  <a:pt x="793279" y="1997316"/>
                </a:lnTo>
                <a:lnTo>
                  <a:pt x="748473" y="1987589"/>
                </a:lnTo>
                <a:lnTo>
                  <a:pt x="704454" y="1975840"/>
                </a:lnTo>
                <a:lnTo>
                  <a:pt x="661273" y="1962123"/>
                </a:lnTo>
                <a:lnTo>
                  <a:pt x="618827" y="1946422"/>
                </a:lnTo>
                <a:lnTo>
                  <a:pt x="577634" y="1928986"/>
                </a:lnTo>
                <a:lnTo>
                  <a:pt x="537277" y="1909669"/>
                </a:lnTo>
                <a:lnTo>
                  <a:pt x="497964" y="1888588"/>
                </a:lnTo>
                <a:lnTo>
                  <a:pt x="459747" y="1865796"/>
                </a:lnTo>
                <a:lnTo>
                  <a:pt x="422676" y="1841342"/>
                </a:lnTo>
                <a:lnTo>
                  <a:pt x="386803" y="1815280"/>
                </a:lnTo>
                <a:lnTo>
                  <a:pt x="352179" y="1787659"/>
                </a:lnTo>
                <a:lnTo>
                  <a:pt x="332495" y="1770454"/>
                </a:lnTo>
                <a:close/>
              </a:path>
            </a:pathLst>
          </a:custGeom>
          <a:solidFill>
            <a:srgbClr val="A0B87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6092825">
              <a:lnSpc>
                <a:spcPts val="3110"/>
              </a:lnSpc>
              <a:tabLst>
                <a:tab pos="9543415" algn="l"/>
              </a:tabLst>
            </a:pPr>
            <a:r>
              <a:rPr sz="5400" i="1" spc="345" baseline="-6944" dirty="0">
                <a:solidFill>
                  <a:srgbClr val="A0B87A"/>
                </a:solidFill>
                <a:latin typeface="Book Antiqua"/>
                <a:cs typeface="Book Antiqua"/>
              </a:rPr>
              <a:t>Definition</a:t>
            </a:r>
            <a:r>
              <a:rPr sz="5400" i="1" spc="157" baseline="-6944" dirty="0">
                <a:solidFill>
                  <a:srgbClr val="A0B87A"/>
                </a:solidFill>
                <a:latin typeface="Book Antiqua"/>
                <a:cs typeface="Book Antiqua"/>
              </a:rPr>
              <a:t> </a:t>
            </a:r>
            <a:r>
              <a:rPr sz="5400" i="1" spc="375" baseline="-6944" dirty="0">
                <a:solidFill>
                  <a:srgbClr val="A0B87A"/>
                </a:solidFill>
                <a:latin typeface="Book Antiqua"/>
                <a:cs typeface="Book Antiqua"/>
              </a:rPr>
              <a:t>of	</a:t>
            </a:r>
            <a:r>
              <a:rPr sz="3000" spc="220" dirty="0">
                <a:solidFill>
                  <a:srgbClr val="F4F4F4"/>
                </a:solidFill>
                <a:latin typeface="Tahoma"/>
                <a:cs typeface="Tahoma"/>
              </a:rPr>
              <a:t>Any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 </a:t>
            </a:r>
            <a:r>
              <a:rPr sz="3000" spc="20" dirty="0">
                <a:solidFill>
                  <a:srgbClr val="F4F4F4"/>
                </a:solidFill>
                <a:latin typeface="Tahoma"/>
                <a:cs typeface="Tahoma"/>
              </a:rPr>
              <a:t>a </a:t>
            </a:r>
            <a:r>
              <a:rPr sz="3000" spc="280" dirty="0">
                <a:solidFill>
                  <a:srgbClr val="F4F4F4"/>
                </a:solidFill>
                <a:latin typeface="Tahoma"/>
                <a:cs typeface="Tahoma"/>
              </a:rPr>
              <a:t>range</a:t>
            </a:r>
            <a:r>
              <a:rPr sz="3000" spc="105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</a:t>
            </a:r>
            <a:endParaRPr sz="3000">
              <a:latin typeface="Tahoma"/>
              <a:cs typeface="Tahoma"/>
            </a:endParaRPr>
          </a:p>
          <a:p>
            <a:pPr marL="4235450">
              <a:lnSpc>
                <a:spcPts val="6409"/>
              </a:lnSpc>
              <a:tabLst>
                <a:tab pos="9543415" algn="l"/>
              </a:tabLst>
            </a:pPr>
            <a:r>
              <a:rPr sz="9525" spc="555" baseline="-40244" dirty="0">
                <a:solidFill>
                  <a:srgbClr val="F4F4F4"/>
                </a:solidFill>
                <a:latin typeface="Book Antiqua"/>
                <a:cs typeface="Book Antiqua"/>
              </a:rPr>
              <a:t>Alternative	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 </a:t>
            </a:r>
            <a:r>
              <a:rPr sz="3000" spc="340" dirty="0">
                <a:solidFill>
                  <a:srgbClr val="F4F4F4"/>
                </a:solidFill>
                <a:latin typeface="Tahoma"/>
                <a:cs typeface="Tahoma"/>
              </a:rPr>
              <a:t>therapies</a:t>
            </a:r>
            <a:r>
              <a:rPr sz="3000" spc="3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10" dirty="0">
                <a:solidFill>
                  <a:srgbClr val="F4F4F4"/>
                </a:solidFill>
                <a:latin typeface="Tahoma"/>
                <a:cs typeface="Tahoma"/>
              </a:rPr>
              <a:t>that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ts val="2450"/>
              </a:lnSpc>
              <a:spcBef>
                <a:spcPts val="380"/>
              </a:spcBef>
            </a:pPr>
            <a:r>
              <a:rPr sz="3000" spc="240" dirty="0">
                <a:solidFill>
                  <a:srgbClr val="F4F4F4"/>
                </a:solidFill>
                <a:latin typeface="Tahoma"/>
                <a:cs typeface="Tahoma"/>
              </a:rPr>
              <a:t>are </a:t>
            </a:r>
            <a:r>
              <a:rPr sz="3000" spc="300" dirty="0">
                <a:solidFill>
                  <a:srgbClr val="F4F4F4"/>
                </a:solidFill>
                <a:latin typeface="Tahoma"/>
                <a:cs typeface="Tahoma"/>
              </a:rPr>
              <a:t>not 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regarded</a:t>
            </a:r>
            <a:r>
              <a:rPr sz="3000" spc="55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4921250">
              <a:lnSpc>
                <a:spcPts val="6470"/>
              </a:lnSpc>
              <a:tabLst>
                <a:tab pos="9543415" algn="l"/>
              </a:tabLst>
            </a:pPr>
            <a:r>
              <a:rPr sz="9525" spc="810" baseline="-22747" dirty="0">
                <a:solidFill>
                  <a:srgbClr val="F4F4F4"/>
                </a:solidFill>
                <a:latin typeface="Book Antiqua"/>
                <a:cs typeface="Book Antiqua"/>
              </a:rPr>
              <a:t>Medicine	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orthodox </a:t>
            </a:r>
            <a:r>
              <a:rPr sz="3000" spc="210" dirty="0">
                <a:solidFill>
                  <a:srgbClr val="F4F4F4"/>
                </a:solidFill>
                <a:latin typeface="Tahoma"/>
                <a:cs typeface="Tahoma"/>
              </a:rPr>
              <a:t>by </a:t>
            </a:r>
            <a:r>
              <a:rPr sz="3000" spc="265" dirty="0">
                <a:solidFill>
                  <a:srgbClr val="F4F4F4"/>
                </a:solidFill>
                <a:latin typeface="Tahoma"/>
                <a:cs typeface="Tahoma"/>
              </a:rPr>
              <a:t>the</a:t>
            </a:r>
            <a:r>
              <a:rPr sz="3000" spc="54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ct val="100000"/>
              </a:lnSpc>
              <a:spcBef>
                <a:spcPts val="380"/>
              </a:spcBef>
              <a:tabLst>
                <a:tab pos="12028805" algn="l"/>
              </a:tabLst>
            </a:pP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profession</a:t>
            </a:r>
            <a:r>
              <a:rPr sz="2850" spc="355" dirty="0">
                <a:solidFill>
                  <a:srgbClr val="F4F4F4"/>
                </a:solidFill>
                <a:latin typeface="Calibri"/>
                <a:cs typeface="Calibri"/>
              </a:rPr>
              <a:t>,	</a:t>
            </a:r>
            <a:r>
              <a:rPr sz="3000" spc="295" dirty="0">
                <a:solidFill>
                  <a:srgbClr val="F4F4F4"/>
                </a:solidFill>
                <a:latin typeface="Tahoma"/>
                <a:cs typeface="Tahoma"/>
              </a:rPr>
              <a:t>such</a:t>
            </a:r>
            <a:r>
              <a:rPr sz="3000" spc="30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9543415" marR="3679825">
              <a:lnSpc>
                <a:spcPts val="4650"/>
              </a:lnSpc>
              <a:spcBef>
                <a:spcPts val="330"/>
              </a:spcBef>
              <a:tabLst>
                <a:tab pos="11899265" algn="l"/>
              </a:tabLst>
            </a:pP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r</a:t>
            </a:r>
            <a:r>
              <a:rPr sz="3000" spc="434" dirty="0">
                <a:solidFill>
                  <a:srgbClr val="F4F4F4"/>
                </a:solidFill>
                <a:latin typeface="Tahoma"/>
                <a:cs typeface="Tahoma"/>
              </a:rPr>
              <a:t>b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59" dirty="0">
                <a:solidFill>
                  <a:srgbClr val="F4F4F4"/>
                </a:solidFill>
                <a:latin typeface="Tahoma"/>
                <a:cs typeface="Tahoma"/>
              </a:rPr>
              <a:t>l</a:t>
            </a:r>
            <a:r>
              <a:rPr sz="3000" spc="430" dirty="0">
                <a:solidFill>
                  <a:srgbClr val="F4F4F4"/>
                </a:solidFill>
                <a:latin typeface="Tahoma"/>
                <a:cs typeface="Tahoma"/>
              </a:rPr>
              <a:t>i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s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2850" spc="75" dirty="0">
                <a:solidFill>
                  <a:srgbClr val="F4F4F4"/>
                </a:solidFill>
                <a:latin typeface="Calibri"/>
                <a:cs typeface="Calibri"/>
              </a:rPr>
              <a:t>,</a:t>
            </a:r>
            <a:r>
              <a:rPr sz="2850" dirty="0">
                <a:solidFill>
                  <a:srgbClr val="F4F4F4"/>
                </a:solidFill>
                <a:latin typeface="Calibri"/>
                <a:cs typeface="Calibri"/>
              </a:rPr>
              <a:t>	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45" dirty="0">
                <a:solidFill>
                  <a:srgbClr val="F4F4F4"/>
                </a:solidFill>
                <a:latin typeface="Tahoma"/>
                <a:cs typeface="Tahoma"/>
              </a:rPr>
              <a:t>p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05" dirty="0">
                <a:solidFill>
                  <a:srgbClr val="F4F4F4"/>
                </a:solidFill>
                <a:latin typeface="Tahoma"/>
                <a:cs typeface="Tahoma"/>
              </a:rPr>
              <a:t>t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2850" spc="70" dirty="0">
                <a:solidFill>
                  <a:srgbClr val="F4F4F4"/>
                </a:solidFill>
                <a:latin typeface="Calibri"/>
                <a:cs typeface="Calibri"/>
              </a:rPr>
              <a:t>,  </a:t>
            </a:r>
            <a:r>
              <a:rPr sz="3000" spc="290" dirty="0">
                <a:solidFill>
                  <a:srgbClr val="F4F4F4"/>
                </a:solidFill>
                <a:latin typeface="Tahoma"/>
                <a:cs typeface="Tahoma"/>
              </a:rPr>
              <a:t>and</a:t>
            </a:r>
            <a:r>
              <a:rPr sz="3000" spc="32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acupuncture</a:t>
            </a:r>
            <a:r>
              <a:rPr sz="2850" spc="365" dirty="0">
                <a:solidFill>
                  <a:srgbClr val="F4F4F4"/>
                </a:solidFill>
                <a:latin typeface="Calibri"/>
                <a:cs typeface="Calibri"/>
              </a:rPr>
              <a:t>.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14475"/>
            <a:ext cx="18288000" cy="7791450"/>
          </a:xfrm>
          <a:custGeom>
            <a:avLst/>
            <a:gdLst/>
            <a:ahLst/>
            <a:cxnLst/>
            <a:rect l="l" t="t" r="r" b="b"/>
            <a:pathLst>
              <a:path w="18288000" h="7791450">
                <a:moveTo>
                  <a:pt x="0" y="779144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7791449"/>
                </a:lnTo>
                <a:lnTo>
                  <a:pt x="0" y="779144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78999" y="4022369"/>
            <a:ext cx="4356100" cy="3926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8295" indent="-315595">
              <a:lnSpc>
                <a:spcPct val="100000"/>
              </a:lnSpc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75" dirty="0">
                <a:solidFill>
                  <a:srgbClr val="F4F4F4"/>
                </a:solidFill>
                <a:latin typeface="Tahoma"/>
                <a:cs typeface="Tahoma"/>
              </a:rPr>
              <a:t>Arunkumar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  <a:p>
            <a:pPr marL="328295" indent="-315595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50" dirty="0">
                <a:solidFill>
                  <a:srgbClr val="F4F4F4"/>
                </a:solidFill>
                <a:latin typeface="Tahoma"/>
                <a:cs typeface="Tahoma"/>
              </a:rPr>
              <a:t>Rohit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3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  <a:p>
            <a:pPr marL="328295" indent="-315595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85" dirty="0">
                <a:solidFill>
                  <a:srgbClr val="F4F4F4"/>
                </a:solidFill>
                <a:latin typeface="Tahoma"/>
                <a:cs typeface="Tahoma"/>
              </a:rPr>
              <a:t>Priyanka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8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  <a:p>
            <a:pPr marL="327660" indent="-314960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7660" algn="l"/>
                <a:tab pos="328295" algn="l"/>
              </a:tabLst>
            </a:pPr>
            <a:r>
              <a:rPr sz="3200" spc="340" dirty="0">
                <a:solidFill>
                  <a:srgbClr val="F4F4F4"/>
                </a:solidFill>
                <a:latin typeface="Tahoma"/>
                <a:cs typeface="Tahoma"/>
              </a:rPr>
              <a:t>Rahul </a:t>
            </a:r>
            <a:r>
              <a:rPr sz="3200" spc="360" dirty="0">
                <a:solidFill>
                  <a:srgbClr val="F4F4F4"/>
                </a:solidFill>
                <a:latin typeface="Tahoma"/>
                <a:cs typeface="Tahoma"/>
              </a:rPr>
              <a:t>Sharma</a:t>
            </a:r>
            <a:endParaRPr sz="3200">
              <a:latin typeface="Tahoma"/>
              <a:cs typeface="Tahoma"/>
            </a:endParaRPr>
          </a:p>
          <a:p>
            <a:pPr marL="328295" indent="-315595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95" dirty="0">
                <a:solidFill>
                  <a:srgbClr val="F4F4F4"/>
                </a:solidFill>
                <a:latin typeface="Tahoma"/>
                <a:cs typeface="Tahoma"/>
              </a:rPr>
              <a:t>Rohitkumar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9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  <a:p>
            <a:pPr marL="328295" indent="-315595">
              <a:lnSpc>
                <a:spcPct val="100000"/>
              </a:lnSpc>
              <a:spcBef>
                <a:spcPts val="1185"/>
              </a:spcBef>
              <a:buSzPct val="95312"/>
              <a:buFont typeface="Calibri"/>
              <a:buChar char="-"/>
              <a:tabLst>
                <a:tab pos="328295" algn="l"/>
                <a:tab pos="328930" algn="l"/>
              </a:tabLst>
            </a:pPr>
            <a:r>
              <a:rPr sz="3200" spc="365" dirty="0">
                <a:solidFill>
                  <a:srgbClr val="F4F4F4"/>
                </a:solidFill>
                <a:latin typeface="Tahoma"/>
                <a:cs typeface="Tahoma"/>
              </a:rPr>
              <a:t>Shivkesh </a:t>
            </a:r>
            <a:r>
              <a:rPr sz="3200" spc="-229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3200" spc="-6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4F4F4"/>
                </a:solidFill>
                <a:latin typeface="Tahoma"/>
                <a:cs typeface="Tahoma"/>
              </a:rPr>
              <a:t>adav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02507" y="2224709"/>
            <a:ext cx="8292465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300" i="0" spc="725" dirty="0">
                <a:solidFill>
                  <a:srgbClr val="F4F4F4"/>
                </a:solidFill>
                <a:latin typeface="Book Antiqua"/>
                <a:cs typeface="Book Antiqua"/>
              </a:rPr>
              <a:t>GROUP</a:t>
            </a:r>
            <a:r>
              <a:rPr sz="6300" i="0" spc="150" dirty="0">
                <a:solidFill>
                  <a:srgbClr val="F4F4F4"/>
                </a:solidFill>
                <a:latin typeface="Book Antiqua"/>
                <a:cs typeface="Book Antiqua"/>
              </a:rPr>
              <a:t> </a:t>
            </a:r>
            <a:r>
              <a:rPr sz="6300" i="0" spc="850" dirty="0">
                <a:solidFill>
                  <a:srgbClr val="F4F4F4"/>
                </a:solidFill>
                <a:latin typeface="Book Antiqua"/>
                <a:cs typeface="Book Antiqua"/>
              </a:rPr>
              <a:t>MEMBERS</a:t>
            </a:r>
            <a:endParaRPr sz="630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5374" y="4137025"/>
            <a:ext cx="4772025" cy="3735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buSzPct val="95312"/>
              <a:buFont typeface="Calibri"/>
              <a:buChar char="-"/>
              <a:tabLst>
                <a:tab pos="234315" algn="l"/>
              </a:tabLst>
            </a:pPr>
            <a:r>
              <a:rPr sz="3200" spc="-165" dirty="0">
                <a:solidFill>
                  <a:srgbClr val="FFFFFF"/>
                </a:solidFill>
                <a:latin typeface="Tahoma"/>
                <a:cs typeface="Tahoma"/>
              </a:rPr>
              <a:t>V V </a:t>
            </a:r>
            <a:r>
              <a:rPr sz="3200" spc="50" dirty="0">
                <a:solidFill>
                  <a:srgbClr val="FFFFFF"/>
                </a:solidFill>
                <a:latin typeface="Tahoma"/>
                <a:cs typeface="Tahoma"/>
              </a:rPr>
              <a:t>Prateek</a:t>
            </a:r>
            <a:r>
              <a:rPr sz="3200" spc="-7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ahoma"/>
                <a:cs typeface="Tahoma"/>
              </a:rPr>
              <a:t>Premanand</a:t>
            </a:r>
            <a:endParaRPr sz="3200">
              <a:latin typeface="Tahoma"/>
              <a:cs typeface="Tahoma"/>
            </a:endParaRPr>
          </a:p>
          <a:p>
            <a:pPr marL="233679" indent="-220979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4315" algn="l"/>
              </a:tabLst>
            </a:pP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Varghese </a:t>
            </a:r>
            <a:r>
              <a:rPr sz="3200" spc="95" dirty="0">
                <a:solidFill>
                  <a:srgbClr val="FFFFFF"/>
                </a:solidFill>
                <a:latin typeface="Tahoma"/>
                <a:cs typeface="Tahoma"/>
              </a:rPr>
              <a:t>Justin</a:t>
            </a:r>
            <a:r>
              <a:rPr sz="3200" spc="-6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ahoma"/>
                <a:cs typeface="Tahoma"/>
              </a:rPr>
              <a:t>Joseph</a:t>
            </a:r>
            <a:endParaRPr sz="320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20" dirty="0">
                <a:solidFill>
                  <a:srgbClr val="FFFFFF"/>
                </a:solidFill>
                <a:latin typeface="Tahoma"/>
                <a:cs typeface="Tahoma"/>
              </a:rPr>
              <a:t>Velankar</a:t>
            </a:r>
            <a:r>
              <a:rPr sz="3200" spc="-3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Tanvi</a:t>
            </a:r>
            <a:endParaRPr sz="320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Sachin</a:t>
            </a:r>
            <a:r>
              <a:rPr sz="32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Vishwakarma</a:t>
            </a:r>
            <a:endParaRPr sz="320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Amitkumar</a:t>
            </a:r>
            <a:r>
              <a:rPr sz="3200" spc="-3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Tahoma"/>
                <a:cs typeface="Tahoma"/>
              </a:rPr>
              <a:t>Vishwakarma</a:t>
            </a:r>
            <a:endParaRPr sz="3200">
              <a:latin typeface="Tahoma"/>
              <a:cs typeface="Tahoma"/>
            </a:endParaRPr>
          </a:p>
          <a:p>
            <a:pPr marL="232410" indent="-219710">
              <a:lnSpc>
                <a:spcPct val="100000"/>
              </a:lnSpc>
              <a:spcBef>
                <a:spcPts val="885"/>
              </a:spcBef>
              <a:buSzPct val="95312"/>
              <a:buFont typeface="Calibri"/>
              <a:buChar char="-"/>
              <a:tabLst>
                <a:tab pos="233045" algn="l"/>
              </a:tabLst>
            </a:pP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Arbind</a:t>
            </a:r>
            <a:r>
              <a:rPr sz="3200" spc="-4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Yadav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18700" y="3532926"/>
            <a:ext cx="7032625" cy="0"/>
          </a:xfrm>
          <a:custGeom>
            <a:avLst/>
            <a:gdLst/>
            <a:ahLst/>
            <a:cxnLst/>
            <a:rect l="l" t="t" r="r" b="b"/>
            <a:pathLst>
              <a:path w="7032625">
                <a:moveTo>
                  <a:pt x="0" y="0"/>
                </a:moveTo>
                <a:lnTo>
                  <a:pt x="7032229" y="0"/>
                </a:lnTo>
              </a:path>
            </a:pathLst>
          </a:custGeom>
          <a:ln w="50382">
            <a:solidFill>
              <a:srgbClr val="DF5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5419" y="3361461"/>
            <a:ext cx="421640" cy="343535"/>
          </a:xfrm>
          <a:custGeom>
            <a:avLst/>
            <a:gdLst/>
            <a:ahLst/>
            <a:cxnLst/>
            <a:rect l="l" t="t" r="r" b="b"/>
            <a:pathLst>
              <a:path w="421639" h="343535">
                <a:moveTo>
                  <a:pt x="173103" y="342929"/>
                </a:moveTo>
                <a:lnTo>
                  <a:pt x="127130" y="336791"/>
                </a:lnTo>
                <a:lnTo>
                  <a:pt x="85792" y="319475"/>
                </a:lnTo>
                <a:lnTo>
                  <a:pt x="50749" y="292634"/>
                </a:lnTo>
                <a:lnTo>
                  <a:pt x="23662" y="257916"/>
                </a:lnTo>
                <a:lnTo>
                  <a:pt x="6192" y="216973"/>
                </a:lnTo>
                <a:lnTo>
                  <a:pt x="0" y="171455"/>
                </a:lnTo>
                <a:lnTo>
                  <a:pt x="6193" y="125926"/>
                </a:lnTo>
                <a:lnTo>
                  <a:pt x="23666" y="84983"/>
                </a:lnTo>
                <a:lnTo>
                  <a:pt x="50756" y="50273"/>
                </a:lnTo>
                <a:lnTo>
                  <a:pt x="85800" y="23441"/>
                </a:lnTo>
                <a:lnTo>
                  <a:pt x="127137" y="6134"/>
                </a:lnTo>
                <a:lnTo>
                  <a:pt x="173103" y="0"/>
                </a:lnTo>
                <a:lnTo>
                  <a:pt x="222986" y="7281"/>
                </a:lnTo>
                <a:lnTo>
                  <a:pt x="267151" y="27694"/>
                </a:lnTo>
                <a:lnTo>
                  <a:pt x="291789" y="49000"/>
                </a:lnTo>
                <a:lnTo>
                  <a:pt x="173103" y="49000"/>
                </a:lnTo>
                <a:lnTo>
                  <a:pt x="125006" y="58638"/>
                </a:lnTo>
                <a:lnTo>
                  <a:pt x="85695" y="84902"/>
                </a:lnTo>
                <a:lnTo>
                  <a:pt x="59166" y="123849"/>
                </a:lnTo>
                <a:lnTo>
                  <a:pt x="49434" y="171492"/>
                </a:lnTo>
                <a:lnTo>
                  <a:pt x="59167" y="219114"/>
                </a:lnTo>
                <a:lnTo>
                  <a:pt x="85695" y="258042"/>
                </a:lnTo>
                <a:lnTo>
                  <a:pt x="125010" y="284310"/>
                </a:lnTo>
                <a:lnTo>
                  <a:pt x="173103" y="293947"/>
                </a:lnTo>
                <a:lnTo>
                  <a:pt x="291756" y="293947"/>
                </a:lnTo>
                <a:lnTo>
                  <a:pt x="267151" y="315229"/>
                </a:lnTo>
                <a:lnTo>
                  <a:pt x="222986" y="335646"/>
                </a:lnTo>
                <a:lnTo>
                  <a:pt x="173103" y="342929"/>
                </a:lnTo>
                <a:close/>
              </a:path>
              <a:path w="421639" h="343535">
                <a:moveTo>
                  <a:pt x="291756" y="293947"/>
                </a:moveTo>
                <a:lnTo>
                  <a:pt x="173103" y="293947"/>
                </a:lnTo>
                <a:lnTo>
                  <a:pt x="221132" y="284307"/>
                </a:lnTo>
                <a:lnTo>
                  <a:pt x="260386" y="258042"/>
                </a:lnTo>
                <a:lnTo>
                  <a:pt x="286894" y="219106"/>
                </a:lnTo>
                <a:lnTo>
                  <a:pt x="296618" y="171455"/>
                </a:lnTo>
                <a:lnTo>
                  <a:pt x="286894" y="123841"/>
                </a:lnTo>
                <a:lnTo>
                  <a:pt x="260386" y="84902"/>
                </a:lnTo>
                <a:lnTo>
                  <a:pt x="221114" y="58635"/>
                </a:lnTo>
                <a:lnTo>
                  <a:pt x="173103" y="49000"/>
                </a:lnTo>
                <a:lnTo>
                  <a:pt x="291789" y="49000"/>
                </a:lnTo>
                <a:lnTo>
                  <a:pt x="303461" y="59094"/>
                </a:lnTo>
                <a:lnTo>
                  <a:pt x="329778" y="99335"/>
                </a:lnTo>
                <a:lnTo>
                  <a:pt x="343967" y="146273"/>
                </a:lnTo>
                <a:lnTo>
                  <a:pt x="421635" y="146273"/>
                </a:lnTo>
                <a:lnTo>
                  <a:pt x="421635" y="196637"/>
                </a:lnTo>
                <a:lnTo>
                  <a:pt x="343967" y="196637"/>
                </a:lnTo>
                <a:lnTo>
                  <a:pt x="329778" y="243577"/>
                </a:lnTo>
                <a:lnTo>
                  <a:pt x="303461" y="283823"/>
                </a:lnTo>
                <a:lnTo>
                  <a:pt x="291756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32544" y="3361461"/>
            <a:ext cx="440055" cy="343535"/>
          </a:xfrm>
          <a:custGeom>
            <a:avLst/>
            <a:gdLst/>
            <a:ahLst/>
            <a:cxnLst/>
            <a:rect l="l" t="t" r="r" b="b"/>
            <a:pathLst>
              <a:path w="440054" h="343535">
                <a:moveTo>
                  <a:pt x="266851" y="342948"/>
                </a:moveTo>
                <a:lnTo>
                  <a:pt x="216942" y="335665"/>
                </a:lnTo>
                <a:lnTo>
                  <a:pt x="172747" y="315247"/>
                </a:lnTo>
                <a:lnTo>
                  <a:pt x="136407" y="283842"/>
                </a:lnTo>
                <a:lnTo>
                  <a:pt x="110064" y="243596"/>
                </a:lnTo>
                <a:lnTo>
                  <a:pt x="95858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864" y="146255"/>
                </a:lnTo>
                <a:lnTo>
                  <a:pt x="110038" y="99335"/>
                </a:lnTo>
                <a:lnTo>
                  <a:pt x="136368" y="59094"/>
                </a:lnTo>
                <a:lnTo>
                  <a:pt x="172707" y="27694"/>
                </a:lnTo>
                <a:lnTo>
                  <a:pt x="216916" y="7281"/>
                </a:lnTo>
                <a:lnTo>
                  <a:pt x="266851" y="0"/>
                </a:lnTo>
                <a:lnTo>
                  <a:pt x="312814" y="6134"/>
                </a:lnTo>
                <a:lnTo>
                  <a:pt x="354155" y="23441"/>
                </a:lnTo>
                <a:lnTo>
                  <a:pt x="387473" y="48945"/>
                </a:lnTo>
                <a:lnTo>
                  <a:pt x="266851" y="48945"/>
                </a:lnTo>
                <a:lnTo>
                  <a:pt x="224507" y="56344"/>
                </a:lnTo>
                <a:lnTo>
                  <a:pt x="188454" y="76784"/>
                </a:lnTo>
                <a:lnTo>
                  <a:pt x="161343" y="107632"/>
                </a:lnTo>
                <a:lnTo>
                  <a:pt x="145825" y="146255"/>
                </a:lnTo>
                <a:lnTo>
                  <a:pt x="145840" y="196656"/>
                </a:lnTo>
                <a:lnTo>
                  <a:pt x="161343" y="235245"/>
                </a:lnTo>
                <a:lnTo>
                  <a:pt x="188454" y="266099"/>
                </a:lnTo>
                <a:lnTo>
                  <a:pt x="224507" y="286546"/>
                </a:lnTo>
                <a:lnTo>
                  <a:pt x="266851" y="293947"/>
                </a:lnTo>
                <a:lnTo>
                  <a:pt x="387544" y="293947"/>
                </a:lnTo>
                <a:lnTo>
                  <a:pt x="354155" y="319506"/>
                </a:lnTo>
                <a:lnTo>
                  <a:pt x="312814" y="336813"/>
                </a:lnTo>
                <a:lnTo>
                  <a:pt x="266851" y="342948"/>
                </a:lnTo>
                <a:close/>
              </a:path>
              <a:path w="440054" h="343535">
                <a:moveTo>
                  <a:pt x="387544" y="293947"/>
                </a:moveTo>
                <a:lnTo>
                  <a:pt x="266851" y="293947"/>
                </a:lnTo>
                <a:lnTo>
                  <a:pt x="314941" y="284304"/>
                </a:lnTo>
                <a:lnTo>
                  <a:pt x="354250" y="258022"/>
                </a:lnTo>
                <a:lnTo>
                  <a:pt x="380771" y="219075"/>
                </a:lnTo>
                <a:lnTo>
                  <a:pt x="390502" y="171437"/>
                </a:lnTo>
                <a:lnTo>
                  <a:pt x="380771" y="123794"/>
                </a:lnTo>
                <a:lnTo>
                  <a:pt x="354250" y="84855"/>
                </a:lnTo>
                <a:lnTo>
                  <a:pt x="314941" y="58583"/>
                </a:lnTo>
                <a:lnTo>
                  <a:pt x="266851" y="48945"/>
                </a:lnTo>
                <a:lnTo>
                  <a:pt x="387473" y="48945"/>
                </a:lnTo>
                <a:lnTo>
                  <a:pt x="389210" y="50275"/>
                </a:lnTo>
                <a:lnTo>
                  <a:pt x="416311" y="84989"/>
                </a:lnTo>
                <a:lnTo>
                  <a:pt x="433794" y="125937"/>
                </a:lnTo>
                <a:lnTo>
                  <a:pt x="439991" y="171474"/>
                </a:lnTo>
                <a:lnTo>
                  <a:pt x="433794" y="217010"/>
                </a:lnTo>
                <a:lnTo>
                  <a:pt x="416311" y="257958"/>
                </a:lnTo>
                <a:lnTo>
                  <a:pt x="389210" y="292672"/>
                </a:lnTo>
                <a:lnTo>
                  <a:pt x="387544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571500"/>
          </a:xfrm>
          <a:custGeom>
            <a:avLst/>
            <a:gdLst/>
            <a:ahLst/>
            <a:cxnLst/>
            <a:rect l="l" t="t" r="r" b="b"/>
            <a:pathLst>
              <a:path w="18288000" h="571500">
                <a:moveTo>
                  <a:pt x="0" y="0"/>
                </a:moveTo>
                <a:lnTo>
                  <a:pt x="18288000" y="0"/>
                </a:lnTo>
                <a:lnTo>
                  <a:pt x="18288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333625"/>
            <a:ext cx="18288000" cy="7953375"/>
          </a:xfrm>
          <a:custGeom>
            <a:avLst/>
            <a:gdLst/>
            <a:ahLst/>
            <a:cxnLst/>
            <a:rect l="l" t="t" r="r" b="b"/>
            <a:pathLst>
              <a:path w="18288000" h="7953375">
                <a:moveTo>
                  <a:pt x="0" y="0"/>
                </a:moveTo>
                <a:lnTo>
                  <a:pt x="18288000" y="0"/>
                </a:lnTo>
                <a:lnTo>
                  <a:pt x="18288000" y="7953375"/>
                </a:lnTo>
                <a:lnTo>
                  <a:pt x="0" y="7953375"/>
                </a:lnTo>
                <a:lnTo>
                  <a:pt x="0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30436" y="8124482"/>
            <a:ext cx="4060825" cy="1298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7175" marR="5080" indent="-1515110">
              <a:lnSpc>
                <a:spcPts val="4430"/>
              </a:lnSpc>
            </a:pPr>
            <a:r>
              <a:rPr sz="2800" spc="335" dirty="0">
                <a:solidFill>
                  <a:srgbClr val="F4F4F4"/>
                </a:solidFill>
                <a:latin typeface="Tahoma"/>
                <a:cs typeface="Tahoma"/>
              </a:rPr>
              <a:t>alternative </a:t>
            </a:r>
            <a:r>
              <a:rPr sz="2800" spc="345" dirty="0">
                <a:solidFill>
                  <a:srgbClr val="F4F4F4"/>
                </a:solidFill>
                <a:latin typeface="Tahoma"/>
                <a:cs typeface="Tahoma"/>
              </a:rPr>
              <a:t>medicine  </a:t>
            </a:r>
            <a:r>
              <a:rPr sz="2800" spc="270" dirty="0">
                <a:solidFill>
                  <a:srgbClr val="F4F4F4"/>
                </a:solidFill>
                <a:latin typeface="Tahoma"/>
                <a:cs typeface="Tahoma"/>
              </a:rPr>
              <a:t>users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48717" y="1189756"/>
            <a:ext cx="422275" cy="343535"/>
          </a:xfrm>
          <a:custGeom>
            <a:avLst/>
            <a:gdLst/>
            <a:ahLst/>
            <a:cxnLst/>
            <a:rect l="l" t="t" r="r" b="b"/>
            <a:pathLst>
              <a:path w="422275" h="343534">
                <a:moveTo>
                  <a:pt x="173173" y="342929"/>
                </a:moveTo>
                <a:lnTo>
                  <a:pt x="127181" y="336791"/>
                </a:lnTo>
                <a:lnTo>
                  <a:pt x="85826" y="319475"/>
                </a:lnTo>
                <a:lnTo>
                  <a:pt x="50769" y="292634"/>
                </a:lnTo>
                <a:lnTo>
                  <a:pt x="23671" y="257916"/>
                </a:lnTo>
                <a:lnTo>
                  <a:pt x="6194" y="216973"/>
                </a:lnTo>
                <a:lnTo>
                  <a:pt x="0" y="171455"/>
                </a:lnTo>
                <a:lnTo>
                  <a:pt x="6196" y="125926"/>
                </a:lnTo>
                <a:lnTo>
                  <a:pt x="23676" y="84983"/>
                </a:lnTo>
                <a:lnTo>
                  <a:pt x="50776" y="50273"/>
                </a:lnTo>
                <a:lnTo>
                  <a:pt x="85835" y="23441"/>
                </a:lnTo>
                <a:lnTo>
                  <a:pt x="127188" y="6134"/>
                </a:lnTo>
                <a:lnTo>
                  <a:pt x="173173" y="0"/>
                </a:lnTo>
                <a:lnTo>
                  <a:pt x="223076" y="7281"/>
                </a:lnTo>
                <a:lnTo>
                  <a:pt x="267258" y="27694"/>
                </a:lnTo>
                <a:lnTo>
                  <a:pt x="291906" y="49000"/>
                </a:lnTo>
                <a:lnTo>
                  <a:pt x="173173" y="49000"/>
                </a:lnTo>
                <a:lnTo>
                  <a:pt x="125056" y="58638"/>
                </a:lnTo>
                <a:lnTo>
                  <a:pt x="85730" y="84902"/>
                </a:lnTo>
                <a:lnTo>
                  <a:pt x="59190" y="123849"/>
                </a:lnTo>
                <a:lnTo>
                  <a:pt x="49454" y="171492"/>
                </a:lnTo>
                <a:lnTo>
                  <a:pt x="59191" y="219114"/>
                </a:lnTo>
                <a:lnTo>
                  <a:pt x="85730" y="258042"/>
                </a:lnTo>
                <a:lnTo>
                  <a:pt x="125060" y="284310"/>
                </a:lnTo>
                <a:lnTo>
                  <a:pt x="173173" y="293947"/>
                </a:lnTo>
                <a:lnTo>
                  <a:pt x="291873" y="293947"/>
                </a:lnTo>
                <a:lnTo>
                  <a:pt x="267258" y="315229"/>
                </a:lnTo>
                <a:lnTo>
                  <a:pt x="223076" y="335646"/>
                </a:lnTo>
                <a:lnTo>
                  <a:pt x="173173" y="342929"/>
                </a:lnTo>
                <a:close/>
              </a:path>
              <a:path w="422275" h="343534">
                <a:moveTo>
                  <a:pt x="291873" y="293947"/>
                </a:moveTo>
                <a:lnTo>
                  <a:pt x="173173" y="293947"/>
                </a:lnTo>
                <a:lnTo>
                  <a:pt x="221221" y="284307"/>
                </a:lnTo>
                <a:lnTo>
                  <a:pt x="260491" y="258042"/>
                </a:lnTo>
                <a:lnTo>
                  <a:pt x="287010" y="219106"/>
                </a:lnTo>
                <a:lnTo>
                  <a:pt x="296737" y="171455"/>
                </a:lnTo>
                <a:lnTo>
                  <a:pt x="287010" y="123841"/>
                </a:lnTo>
                <a:lnTo>
                  <a:pt x="260491" y="84902"/>
                </a:lnTo>
                <a:lnTo>
                  <a:pt x="221203" y="58635"/>
                </a:lnTo>
                <a:lnTo>
                  <a:pt x="173173" y="49000"/>
                </a:lnTo>
                <a:lnTo>
                  <a:pt x="291906" y="49000"/>
                </a:lnTo>
                <a:lnTo>
                  <a:pt x="303583" y="59094"/>
                </a:lnTo>
                <a:lnTo>
                  <a:pt x="329911" y="99335"/>
                </a:lnTo>
                <a:lnTo>
                  <a:pt x="344105" y="146273"/>
                </a:lnTo>
                <a:lnTo>
                  <a:pt x="421804" y="146273"/>
                </a:lnTo>
                <a:lnTo>
                  <a:pt x="421804" y="196637"/>
                </a:lnTo>
                <a:lnTo>
                  <a:pt x="344105" y="196637"/>
                </a:lnTo>
                <a:lnTo>
                  <a:pt x="329911" y="243577"/>
                </a:lnTo>
                <a:lnTo>
                  <a:pt x="303583" y="283823"/>
                </a:lnTo>
                <a:lnTo>
                  <a:pt x="291873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22899" y="1189756"/>
            <a:ext cx="440690" cy="343535"/>
          </a:xfrm>
          <a:custGeom>
            <a:avLst/>
            <a:gdLst/>
            <a:ahLst/>
            <a:cxnLst/>
            <a:rect l="l" t="t" r="r" b="b"/>
            <a:pathLst>
              <a:path w="440690" h="343534">
                <a:moveTo>
                  <a:pt x="266958" y="342948"/>
                </a:moveTo>
                <a:lnTo>
                  <a:pt x="217029" y="335665"/>
                </a:lnTo>
                <a:lnTo>
                  <a:pt x="172816" y="315247"/>
                </a:lnTo>
                <a:lnTo>
                  <a:pt x="136462" y="283842"/>
                </a:lnTo>
                <a:lnTo>
                  <a:pt x="110108" y="243596"/>
                </a:lnTo>
                <a:lnTo>
                  <a:pt x="95897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902" y="146255"/>
                </a:lnTo>
                <a:lnTo>
                  <a:pt x="110082" y="99335"/>
                </a:lnTo>
                <a:lnTo>
                  <a:pt x="136423" y="59094"/>
                </a:lnTo>
                <a:lnTo>
                  <a:pt x="172777" y="27694"/>
                </a:lnTo>
                <a:lnTo>
                  <a:pt x="217003" y="7281"/>
                </a:lnTo>
                <a:lnTo>
                  <a:pt x="266958" y="0"/>
                </a:lnTo>
                <a:lnTo>
                  <a:pt x="312939" y="6134"/>
                </a:lnTo>
                <a:lnTo>
                  <a:pt x="354298" y="23441"/>
                </a:lnTo>
                <a:lnTo>
                  <a:pt x="387628" y="48945"/>
                </a:lnTo>
                <a:lnTo>
                  <a:pt x="266958" y="48945"/>
                </a:lnTo>
                <a:lnTo>
                  <a:pt x="224597" y="56344"/>
                </a:lnTo>
                <a:lnTo>
                  <a:pt x="188530" y="76784"/>
                </a:lnTo>
                <a:lnTo>
                  <a:pt x="161408" y="107632"/>
                </a:lnTo>
                <a:lnTo>
                  <a:pt x="145884" y="146255"/>
                </a:lnTo>
                <a:lnTo>
                  <a:pt x="145898" y="196656"/>
                </a:lnTo>
                <a:lnTo>
                  <a:pt x="161408" y="235245"/>
                </a:lnTo>
                <a:lnTo>
                  <a:pt x="188530" y="266099"/>
                </a:lnTo>
                <a:lnTo>
                  <a:pt x="224597" y="286546"/>
                </a:lnTo>
                <a:lnTo>
                  <a:pt x="266958" y="293947"/>
                </a:lnTo>
                <a:lnTo>
                  <a:pt x="387700" y="293947"/>
                </a:lnTo>
                <a:lnTo>
                  <a:pt x="354298" y="319506"/>
                </a:lnTo>
                <a:lnTo>
                  <a:pt x="312939" y="336813"/>
                </a:lnTo>
                <a:lnTo>
                  <a:pt x="266958" y="342948"/>
                </a:lnTo>
                <a:close/>
              </a:path>
              <a:path w="440690" h="343534">
                <a:moveTo>
                  <a:pt x="387700" y="293947"/>
                </a:moveTo>
                <a:lnTo>
                  <a:pt x="266958" y="293947"/>
                </a:lnTo>
                <a:lnTo>
                  <a:pt x="315068" y="284304"/>
                </a:lnTo>
                <a:lnTo>
                  <a:pt x="354392" y="258022"/>
                </a:lnTo>
                <a:lnTo>
                  <a:pt x="380924" y="219075"/>
                </a:lnTo>
                <a:lnTo>
                  <a:pt x="390658" y="171437"/>
                </a:lnTo>
                <a:lnTo>
                  <a:pt x="380924" y="123794"/>
                </a:lnTo>
                <a:lnTo>
                  <a:pt x="354392" y="84855"/>
                </a:lnTo>
                <a:lnTo>
                  <a:pt x="315068" y="58583"/>
                </a:lnTo>
                <a:lnTo>
                  <a:pt x="266958" y="48945"/>
                </a:lnTo>
                <a:lnTo>
                  <a:pt x="387628" y="48945"/>
                </a:lnTo>
                <a:lnTo>
                  <a:pt x="389366" y="50275"/>
                </a:lnTo>
                <a:lnTo>
                  <a:pt x="416478" y="84989"/>
                </a:lnTo>
                <a:lnTo>
                  <a:pt x="433968" y="125937"/>
                </a:lnTo>
                <a:lnTo>
                  <a:pt x="440168" y="171474"/>
                </a:lnTo>
                <a:lnTo>
                  <a:pt x="433968" y="217010"/>
                </a:lnTo>
                <a:lnTo>
                  <a:pt x="416478" y="257958"/>
                </a:lnTo>
                <a:lnTo>
                  <a:pt x="389366" y="292672"/>
                </a:lnTo>
                <a:lnTo>
                  <a:pt x="387700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71500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6043930">
              <a:lnSpc>
                <a:spcPct val="100000"/>
              </a:lnSpc>
            </a:pPr>
            <a:r>
              <a:rPr b="1" i="0" spc="1085" dirty="0">
                <a:latin typeface="Book Antiqua"/>
                <a:cs typeface="Book Antiqua"/>
              </a:rPr>
              <a:t>M</a:t>
            </a:r>
            <a:r>
              <a:rPr b="1" i="0" spc="225" dirty="0">
                <a:latin typeface="Book Antiqua"/>
                <a:cs typeface="Book Antiqua"/>
              </a:rPr>
              <a:t>A</a:t>
            </a:r>
            <a:r>
              <a:rPr b="1" i="0" spc="385" dirty="0">
                <a:latin typeface="Book Antiqua"/>
                <a:cs typeface="Book Antiqua"/>
              </a:rPr>
              <a:t>S</a:t>
            </a:r>
            <a:r>
              <a:rPr b="1" i="0" spc="750" dirty="0">
                <a:latin typeface="Book Antiqua"/>
                <a:cs typeface="Book Antiqua"/>
              </a:rPr>
              <a:t>C</a:t>
            </a:r>
            <a:r>
              <a:rPr b="1" i="0" spc="819" dirty="0">
                <a:latin typeface="Book Antiqua"/>
                <a:cs typeface="Book Antiqua"/>
              </a:rPr>
              <a:t>O</a:t>
            </a:r>
            <a:r>
              <a:rPr b="1" i="0" spc="1205" dirty="0">
                <a:latin typeface="Book Antiqua"/>
                <a:cs typeface="Book Antiqua"/>
              </a:rPr>
              <a:t>T</a:t>
            </a:r>
          </a:p>
        </p:txBody>
      </p:sp>
      <p:sp>
        <p:nvSpPr>
          <p:cNvPr id="9" name="object 9"/>
          <p:cNvSpPr/>
          <p:nvPr/>
        </p:nvSpPr>
        <p:spPr>
          <a:xfrm>
            <a:off x="7019924" y="3371850"/>
            <a:ext cx="394335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97175" y="0"/>
            <a:ext cx="2391410" cy="676275"/>
          </a:xfrm>
          <a:custGeom>
            <a:avLst/>
            <a:gdLst/>
            <a:ahLst/>
            <a:cxnLst/>
            <a:rect l="l" t="t" r="r" b="b"/>
            <a:pathLst>
              <a:path w="2391409" h="676275">
                <a:moveTo>
                  <a:pt x="0" y="0"/>
                </a:moveTo>
                <a:lnTo>
                  <a:pt x="2390823" y="0"/>
                </a:lnTo>
                <a:lnTo>
                  <a:pt x="2390823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97175" y="2438399"/>
            <a:ext cx="2391410" cy="7848600"/>
          </a:xfrm>
          <a:custGeom>
            <a:avLst/>
            <a:gdLst/>
            <a:ahLst/>
            <a:cxnLst/>
            <a:rect l="l" t="t" r="r" b="b"/>
            <a:pathLst>
              <a:path w="2391409" h="7848600">
                <a:moveTo>
                  <a:pt x="0" y="0"/>
                </a:moveTo>
                <a:lnTo>
                  <a:pt x="2390823" y="0"/>
                </a:lnTo>
                <a:lnTo>
                  <a:pt x="2390823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5897225" cy="676275"/>
          </a:xfrm>
          <a:custGeom>
            <a:avLst/>
            <a:gdLst/>
            <a:ahLst/>
            <a:cxnLst/>
            <a:rect l="l" t="t" r="r" b="b"/>
            <a:pathLst>
              <a:path w="15897225" h="676275">
                <a:moveTo>
                  <a:pt x="0" y="0"/>
                </a:moveTo>
                <a:lnTo>
                  <a:pt x="15897176" y="0"/>
                </a:lnTo>
                <a:lnTo>
                  <a:pt x="15897176" y="676274"/>
                </a:lnTo>
                <a:lnTo>
                  <a:pt x="0" y="676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400"/>
            <a:ext cx="15897225" cy="7848600"/>
          </a:xfrm>
          <a:custGeom>
            <a:avLst/>
            <a:gdLst/>
            <a:ahLst/>
            <a:cxnLst/>
            <a:rect l="l" t="t" r="r" b="b"/>
            <a:pathLst>
              <a:path w="15897225" h="7848600">
                <a:moveTo>
                  <a:pt x="0" y="0"/>
                </a:moveTo>
                <a:lnTo>
                  <a:pt x="15897176" y="0"/>
                </a:lnTo>
                <a:lnTo>
                  <a:pt x="15897176" y="7848601"/>
                </a:lnTo>
                <a:lnTo>
                  <a:pt x="0" y="784860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188" y="2583395"/>
            <a:ext cx="14661515" cy="617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1651000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	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demand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for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food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constantly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increasing</a:t>
            </a:r>
            <a:r>
              <a:rPr sz="3750" spc="99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420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400" spc="420" dirty="0">
                <a:solidFill>
                  <a:srgbClr val="242925"/>
                </a:solidFill>
                <a:latin typeface="Calibri"/>
                <a:cs typeface="Calibri"/>
              </a:rPr>
              <a:t>&gt;</a:t>
            </a:r>
            <a:r>
              <a:rPr sz="3400" spc="-340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better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production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crop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essential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fulfill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12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demand</a:t>
            </a:r>
            <a:r>
              <a:rPr sz="3600" spc="44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575310">
              <a:lnSpc>
                <a:spcPts val="585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2284095" algn="l"/>
                <a:tab pos="5819140" algn="l"/>
              </a:tabLst>
            </a:pPr>
            <a:r>
              <a:rPr sz="3750" spc="-27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750" spc="355" dirty="0">
                <a:solidFill>
                  <a:srgbClr val="242925"/>
                </a:solidFill>
                <a:latin typeface="Tahoma"/>
                <a:cs typeface="Tahoma"/>
              </a:rPr>
              <a:t>ater 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plays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an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active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role </a:t>
            </a: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in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development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crops</a:t>
            </a:r>
            <a:r>
              <a:rPr sz="3750" spc="5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420" dirty="0">
                <a:solidFill>
                  <a:srgbClr val="242925"/>
                </a:solidFill>
                <a:latin typeface="Calibri"/>
                <a:cs typeface="Calibri"/>
              </a:rPr>
              <a:t>-</a:t>
            </a:r>
            <a:r>
              <a:rPr sz="3400" spc="420" dirty="0">
                <a:solidFill>
                  <a:srgbClr val="242925"/>
                </a:solidFill>
                <a:latin typeface="Calibri"/>
                <a:cs typeface="Calibri"/>
              </a:rPr>
              <a:t>&gt;	</a:t>
            </a:r>
            <a:r>
              <a:rPr sz="3750" spc="409" dirty="0">
                <a:solidFill>
                  <a:srgbClr val="242925"/>
                </a:solidFill>
                <a:latin typeface="Tahoma"/>
                <a:cs typeface="Tahoma"/>
              </a:rPr>
              <a:t>better</a:t>
            </a:r>
            <a:r>
              <a:rPr sz="37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crops	</a:t>
            </a:r>
            <a:r>
              <a:rPr sz="3750" spc="400" dirty="0">
                <a:solidFill>
                  <a:srgbClr val="242925"/>
                </a:solidFill>
                <a:latin typeface="Tahoma"/>
                <a:cs typeface="Tahoma"/>
              </a:rPr>
              <a:t>leads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high</a:t>
            </a:r>
            <a:r>
              <a:rPr sz="3750" spc="84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yields</a:t>
            </a:r>
            <a:r>
              <a:rPr sz="3600" spc="430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93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-270" dirty="0">
                <a:solidFill>
                  <a:srgbClr val="242925"/>
                </a:solidFill>
                <a:latin typeface="Tahoma"/>
                <a:cs typeface="Tahoma"/>
              </a:rPr>
              <a:t>W </a:t>
            </a:r>
            <a:r>
              <a:rPr sz="3750" spc="330" dirty="0">
                <a:solidFill>
                  <a:srgbClr val="242925"/>
                </a:solidFill>
                <a:latin typeface="Tahoma"/>
                <a:cs typeface="Tahoma"/>
              </a:rPr>
              <a:t>hen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 how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much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r>
              <a:rPr sz="3750" spc="90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15" dirty="0">
                <a:solidFill>
                  <a:srgbClr val="242925"/>
                </a:solidFill>
                <a:latin typeface="Calibri"/>
                <a:cs typeface="Calibri"/>
              </a:rPr>
              <a:t>?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310" dirty="0">
                <a:solidFill>
                  <a:srgbClr val="242925"/>
                </a:solidFill>
                <a:latin typeface="Tahoma"/>
                <a:cs typeface="Tahoma"/>
              </a:rPr>
              <a:t>Use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correct Soil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moisture</a:t>
            </a:r>
            <a:r>
              <a:rPr sz="3750" spc="100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sensors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400050">
              <a:lnSpc>
                <a:spcPct val="13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  <a:tab pos="2239645" algn="l"/>
              </a:tabLst>
            </a:pP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Proper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 </a:t>
            </a:r>
            <a:r>
              <a:rPr sz="3750" spc="459" dirty="0">
                <a:solidFill>
                  <a:srgbClr val="242925"/>
                </a:solidFill>
                <a:latin typeface="Tahoma"/>
                <a:cs typeface="Tahoma"/>
              </a:rPr>
              <a:t>control </a:t>
            </a:r>
            <a:r>
              <a:rPr sz="3750" spc="465" dirty="0">
                <a:solidFill>
                  <a:srgbClr val="242925"/>
                </a:solidFill>
                <a:latin typeface="Tahoma"/>
                <a:cs typeface="Tahoma"/>
              </a:rPr>
              <a:t>information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450" dirty="0">
                <a:solidFill>
                  <a:srgbClr val="242925"/>
                </a:solidFill>
                <a:latin typeface="Tahoma"/>
                <a:cs typeface="Tahoma"/>
              </a:rPr>
              <a:t>possible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through 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9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00" dirty="0">
                <a:solidFill>
                  <a:srgbClr val="242925"/>
                </a:solidFill>
                <a:latin typeface="Tahoma"/>
                <a:cs typeface="Tahoma"/>
              </a:rPr>
              <a:t>use	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4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-36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nternet</a:t>
            </a: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47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Things</a:t>
            </a:r>
            <a:r>
              <a:rPr sz="3750" spc="4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105" dirty="0">
                <a:solidFill>
                  <a:srgbClr val="242925"/>
                </a:solidFill>
                <a:latin typeface="Calibri"/>
                <a:cs typeface="Calibri"/>
              </a:rPr>
              <a:t>(</a:t>
            </a:r>
            <a:r>
              <a:rPr sz="3600" spc="-385" dirty="0">
                <a:solidFill>
                  <a:srgbClr val="242925"/>
                </a:solidFill>
                <a:latin typeface="Calibri"/>
                <a:cs typeface="Calibri"/>
              </a:rPr>
              <a:t> </a:t>
            </a:r>
            <a:r>
              <a:rPr sz="3750" spc="-360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110" dirty="0">
                <a:solidFill>
                  <a:srgbClr val="242925"/>
                </a:solidFill>
                <a:latin typeface="Tahoma"/>
                <a:cs typeface="Tahoma"/>
              </a:rPr>
              <a:t>o</a:t>
            </a:r>
            <a:r>
              <a:rPr sz="3750" spc="-74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25" dirty="0">
                <a:solidFill>
                  <a:srgbClr val="242925"/>
                </a:solidFill>
                <a:latin typeface="Tahoma"/>
                <a:cs typeface="Tahoma"/>
              </a:rPr>
              <a:t>T</a:t>
            </a:r>
            <a:r>
              <a:rPr sz="3600" spc="325" dirty="0">
                <a:solidFill>
                  <a:srgbClr val="242925"/>
                </a:solidFill>
                <a:latin typeface="Calibri"/>
                <a:cs typeface="Calibri"/>
              </a:rPr>
              <a:t>).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470" dirty="0"/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16164" y="0"/>
            <a:ext cx="2372360" cy="676275"/>
          </a:xfrm>
          <a:custGeom>
            <a:avLst/>
            <a:gdLst/>
            <a:ahLst/>
            <a:cxnLst/>
            <a:rect l="l" t="t" r="r" b="b"/>
            <a:pathLst>
              <a:path w="2372359" h="676275">
                <a:moveTo>
                  <a:pt x="0" y="0"/>
                </a:moveTo>
                <a:lnTo>
                  <a:pt x="2371834" y="0"/>
                </a:lnTo>
                <a:lnTo>
                  <a:pt x="2371834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16164" y="2438399"/>
            <a:ext cx="2372360" cy="7848600"/>
          </a:xfrm>
          <a:custGeom>
            <a:avLst/>
            <a:gdLst/>
            <a:ahLst/>
            <a:cxnLst/>
            <a:rect l="l" t="t" r="r" b="b"/>
            <a:pathLst>
              <a:path w="2372359" h="7848600">
                <a:moveTo>
                  <a:pt x="0" y="0"/>
                </a:moveTo>
                <a:lnTo>
                  <a:pt x="2371834" y="0"/>
                </a:lnTo>
                <a:lnTo>
                  <a:pt x="2371834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5916275" cy="676275"/>
          </a:xfrm>
          <a:custGeom>
            <a:avLst/>
            <a:gdLst/>
            <a:ahLst/>
            <a:cxnLst/>
            <a:rect l="l" t="t" r="r" b="b"/>
            <a:pathLst>
              <a:path w="15916275" h="676275">
                <a:moveTo>
                  <a:pt x="0" y="0"/>
                </a:moveTo>
                <a:lnTo>
                  <a:pt x="15916164" y="0"/>
                </a:lnTo>
                <a:lnTo>
                  <a:pt x="15916164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38399"/>
            <a:ext cx="15916275" cy="7848600"/>
          </a:xfrm>
          <a:custGeom>
            <a:avLst/>
            <a:gdLst/>
            <a:ahLst/>
            <a:cxnLst/>
            <a:rect l="l" t="t" r="r" b="b"/>
            <a:pathLst>
              <a:path w="15916275" h="7848600">
                <a:moveTo>
                  <a:pt x="0" y="0"/>
                </a:moveTo>
                <a:lnTo>
                  <a:pt x="15916164" y="0"/>
                </a:lnTo>
                <a:lnTo>
                  <a:pt x="15916164" y="7848600"/>
                </a:lnTo>
                <a:lnTo>
                  <a:pt x="0" y="78486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188" y="2701505"/>
            <a:ext cx="15197455" cy="457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25" dirty="0">
                <a:solidFill>
                  <a:srgbClr val="242925"/>
                </a:solidFill>
                <a:latin typeface="Calibri"/>
                <a:cs typeface="Calibri"/>
              </a:rPr>
              <a:t>- </a:t>
            </a: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aim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this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Proj </a:t>
            </a:r>
            <a:r>
              <a:rPr sz="3750" spc="340" dirty="0">
                <a:solidFill>
                  <a:srgbClr val="242925"/>
                </a:solidFill>
                <a:latin typeface="Tahoma"/>
                <a:cs typeface="Tahoma"/>
              </a:rPr>
              <a:t>ect </a:t>
            </a:r>
            <a:r>
              <a:rPr sz="3750" spc="265" dirty="0">
                <a:solidFill>
                  <a:srgbClr val="242925"/>
                </a:solidFill>
                <a:latin typeface="Tahoma"/>
                <a:cs typeface="Tahoma"/>
              </a:rPr>
              <a:t>is </a:t>
            </a:r>
            <a:r>
              <a:rPr sz="3750" spc="315" dirty="0">
                <a:solidFill>
                  <a:srgbClr val="242925"/>
                </a:solidFill>
                <a:latin typeface="Tahoma"/>
                <a:cs typeface="Tahoma"/>
              </a:rPr>
              <a:t>to 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make </a:t>
            </a:r>
            <a:r>
              <a:rPr sz="3750" spc="455" dirty="0">
                <a:solidFill>
                  <a:srgbClr val="242925"/>
                </a:solidFill>
                <a:latin typeface="Tahoma"/>
                <a:cs typeface="Tahoma"/>
              </a:rPr>
              <a:t>Optimal </a:t>
            </a:r>
            <a:r>
              <a:rPr sz="3750" spc="300" dirty="0">
                <a:solidFill>
                  <a:srgbClr val="242925"/>
                </a:solidFill>
                <a:latin typeface="Tahoma"/>
                <a:cs typeface="Tahoma"/>
              </a:rPr>
              <a:t>use </a:t>
            </a:r>
            <a:r>
              <a:rPr sz="3750" spc="250" dirty="0">
                <a:solidFill>
                  <a:srgbClr val="242925"/>
                </a:solidFill>
                <a:latin typeface="Tahoma"/>
                <a:cs typeface="Tahoma"/>
              </a:rPr>
              <a:t>of</a:t>
            </a:r>
            <a:r>
              <a:rPr sz="3750" spc="3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12700" marR="1256030">
              <a:lnSpc>
                <a:spcPct val="130000"/>
              </a:lnSpc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Minimize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60" dirty="0">
                <a:solidFill>
                  <a:srgbClr val="242925"/>
                </a:solidFill>
                <a:latin typeface="Tahoma"/>
                <a:cs typeface="Tahoma"/>
              </a:rPr>
              <a:t>farm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90" dirty="0">
                <a:solidFill>
                  <a:srgbClr val="242925"/>
                </a:solidFill>
                <a:latin typeface="Tahoma"/>
                <a:cs typeface="Tahoma"/>
              </a:rPr>
              <a:t>work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and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40" dirty="0">
                <a:solidFill>
                  <a:srgbClr val="242925"/>
                </a:solidFill>
                <a:latin typeface="Tahoma"/>
                <a:cs typeface="Tahoma"/>
              </a:rPr>
              <a:t>automate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</a:t>
            </a:r>
            <a:r>
              <a:rPr sz="3750" spc="49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114" dirty="0">
                <a:solidFill>
                  <a:srgbClr val="242925"/>
                </a:solidFill>
                <a:latin typeface="Tahoma"/>
                <a:cs typeface="Tahoma"/>
              </a:rPr>
              <a:t>i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20" dirty="0">
                <a:solidFill>
                  <a:srgbClr val="242925"/>
                </a:solidFill>
                <a:latin typeface="Tahoma"/>
                <a:cs typeface="Tahoma"/>
              </a:rPr>
              <a:t>r</a:t>
            </a:r>
            <a:r>
              <a:rPr sz="3750" spc="-74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igation  </a:t>
            </a: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system</a:t>
            </a:r>
            <a:r>
              <a:rPr sz="3600" spc="40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45" dirty="0">
                <a:solidFill>
                  <a:srgbClr val="242925"/>
                </a:solidFill>
                <a:latin typeface="Tahoma"/>
                <a:cs typeface="Tahoma"/>
              </a:rPr>
              <a:t>Provide </a:t>
            </a:r>
            <a:r>
              <a:rPr sz="3750" spc="370" dirty="0">
                <a:solidFill>
                  <a:srgbClr val="242925"/>
                </a:solidFill>
                <a:latin typeface="Tahoma"/>
                <a:cs typeface="Tahoma"/>
              </a:rPr>
              <a:t>real </a:t>
            </a:r>
            <a:r>
              <a:rPr sz="3750" spc="80" dirty="0">
                <a:solidFill>
                  <a:srgbClr val="242925"/>
                </a:solidFill>
                <a:latin typeface="Tahoma"/>
                <a:cs typeface="Tahoma"/>
              </a:rPr>
              <a:t>t </a:t>
            </a:r>
            <a:r>
              <a:rPr sz="3750" spc="365" dirty="0">
                <a:solidFill>
                  <a:srgbClr val="242925"/>
                </a:solidFill>
                <a:latin typeface="Tahoma"/>
                <a:cs typeface="Tahoma"/>
              </a:rPr>
              <a:t>ime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update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about </a:t>
            </a:r>
            <a:r>
              <a:rPr sz="3750" spc="335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34" dirty="0">
                <a:solidFill>
                  <a:srgbClr val="242925"/>
                </a:solidFill>
                <a:latin typeface="Tahoma"/>
                <a:cs typeface="Tahoma"/>
              </a:rPr>
              <a:t>required </a:t>
            </a:r>
            <a:r>
              <a:rPr sz="3750" spc="380" dirty="0">
                <a:solidFill>
                  <a:srgbClr val="242925"/>
                </a:solidFill>
                <a:latin typeface="Tahoma"/>
                <a:cs typeface="Tahoma"/>
              </a:rPr>
              <a:t>water</a:t>
            </a: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15" dirty="0">
                <a:solidFill>
                  <a:srgbClr val="242925"/>
                </a:solidFill>
                <a:latin typeface="Tahoma"/>
                <a:cs typeface="Tahoma"/>
              </a:rPr>
              <a:t>level</a:t>
            </a:r>
            <a:r>
              <a:rPr sz="3600" spc="41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280" dirty="0">
                <a:solidFill>
                  <a:srgbClr val="242925"/>
                </a:solidFill>
                <a:latin typeface="Tahoma"/>
                <a:cs typeface="Tahoma"/>
              </a:rPr>
              <a:t>The </a:t>
            </a:r>
            <a:r>
              <a:rPr sz="3750" spc="484" dirty="0">
                <a:solidFill>
                  <a:srgbClr val="242925"/>
                </a:solidFill>
                <a:latin typeface="Tahoma"/>
                <a:cs typeface="Tahoma"/>
              </a:rPr>
              <a:t>application </a:t>
            </a:r>
            <a:r>
              <a:rPr sz="3750" spc="350" dirty="0">
                <a:solidFill>
                  <a:srgbClr val="242925"/>
                </a:solidFill>
                <a:latin typeface="Tahoma"/>
                <a:cs typeface="Tahoma"/>
              </a:rPr>
              <a:t>can </a:t>
            </a:r>
            <a:r>
              <a:rPr sz="3750" spc="270" dirty="0">
                <a:solidFill>
                  <a:srgbClr val="242925"/>
                </a:solidFill>
                <a:latin typeface="Tahoma"/>
                <a:cs typeface="Tahoma"/>
              </a:rPr>
              <a:t>be </a:t>
            </a:r>
            <a:r>
              <a:rPr sz="3750" spc="475" dirty="0">
                <a:solidFill>
                  <a:srgbClr val="242925"/>
                </a:solidFill>
                <a:latin typeface="Tahoma"/>
                <a:cs typeface="Tahoma"/>
              </a:rPr>
              <a:t>controlled </a:t>
            </a:r>
            <a:r>
              <a:rPr sz="3750" spc="375" dirty="0">
                <a:solidFill>
                  <a:srgbClr val="242925"/>
                </a:solidFill>
                <a:latin typeface="Tahoma"/>
                <a:cs typeface="Tahoma"/>
              </a:rPr>
              <a:t>using </a:t>
            </a:r>
            <a:r>
              <a:rPr sz="3750" spc="470" dirty="0">
                <a:solidFill>
                  <a:srgbClr val="242925"/>
                </a:solidFill>
                <a:latin typeface="Tahoma"/>
                <a:cs typeface="Tahoma"/>
              </a:rPr>
              <a:t>Smartphone</a:t>
            </a:r>
            <a:r>
              <a:rPr sz="3600" spc="470" dirty="0">
                <a:solidFill>
                  <a:srgbClr val="242925"/>
                </a:solidFill>
                <a:latin typeface="Calibri"/>
                <a:cs typeface="Calibri"/>
              </a:rPr>
              <a:t>' </a:t>
            </a:r>
            <a:r>
              <a:rPr sz="3750" spc="-15" dirty="0">
                <a:solidFill>
                  <a:srgbClr val="242925"/>
                </a:solidFill>
                <a:latin typeface="Tahoma"/>
                <a:cs typeface="Tahoma"/>
              </a:rPr>
              <a:t>s</a:t>
            </a:r>
            <a:r>
              <a:rPr sz="3750" spc="-88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600" spc="7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  <a:p>
            <a:pPr marL="379730" indent="-367030">
              <a:lnSpc>
                <a:spcPct val="100000"/>
              </a:lnSpc>
              <a:spcBef>
                <a:spcPts val="1350"/>
              </a:spcBef>
              <a:buSzPct val="96000"/>
              <a:buFont typeface="Calibri"/>
              <a:buChar char="-"/>
              <a:tabLst>
                <a:tab pos="379730" algn="l"/>
                <a:tab pos="380365" algn="l"/>
              </a:tabLst>
            </a:pPr>
            <a:r>
              <a:rPr sz="3750" spc="405" dirty="0">
                <a:solidFill>
                  <a:srgbClr val="242925"/>
                </a:solidFill>
                <a:latin typeface="Tahoma"/>
                <a:cs typeface="Tahoma"/>
              </a:rPr>
              <a:t>Develop </a:t>
            </a:r>
            <a:r>
              <a:rPr sz="3750" spc="430" dirty="0">
                <a:solidFill>
                  <a:srgbClr val="242925"/>
                </a:solidFill>
                <a:latin typeface="Tahoma"/>
                <a:cs typeface="Tahoma"/>
              </a:rPr>
              <a:t>Technology </a:t>
            </a:r>
            <a:r>
              <a:rPr sz="3750" spc="395" dirty="0">
                <a:solidFill>
                  <a:srgbClr val="242925"/>
                </a:solidFill>
                <a:latin typeface="Tahoma"/>
                <a:cs typeface="Tahoma"/>
              </a:rPr>
              <a:t>based</a:t>
            </a:r>
            <a:r>
              <a:rPr sz="3750" spc="555" dirty="0">
                <a:solidFill>
                  <a:srgbClr val="242925"/>
                </a:solidFill>
                <a:latin typeface="Tahoma"/>
                <a:cs typeface="Tahoma"/>
              </a:rPr>
              <a:t> </a:t>
            </a:r>
            <a:r>
              <a:rPr sz="3750" spc="425" dirty="0">
                <a:solidFill>
                  <a:srgbClr val="242925"/>
                </a:solidFill>
                <a:latin typeface="Tahoma"/>
                <a:cs typeface="Tahoma"/>
              </a:rPr>
              <a:t>Farming</a:t>
            </a:r>
            <a:r>
              <a:rPr sz="3600" spc="425" dirty="0">
                <a:solidFill>
                  <a:srgbClr val="242925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762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214629">
              <a:lnSpc>
                <a:spcPct val="100000"/>
              </a:lnSpc>
            </a:pPr>
            <a:r>
              <a:rPr spc="310" dirty="0"/>
              <a:t>O</a:t>
            </a:r>
            <a:r>
              <a:rPr spc="530" dirty="0"/>
              <a:t>b</a:t>
            </a:r>
            <a:r>
              <a:rPr spc="150" dirty="0"/>
              <a:t>j</a:t>
            </a:r>
            <a:r>
              <a:rPr spc="495" dirty="0"/>
              <a:t>e</a:t>
            </a:r>
            <a:r>
              <a:rPr spc="245" dirty="0"/>
              <a:t>c</a:t>
            </a:r>
            <a:r>
              <a:rPr spc="235" dirty="0"/>
              <a:t>t</a:t>
            </a:r>
            <a:r>
              <a:rPr spc="490" dirty="0"/>
              <a:t>i</a:t>
            </a:r>
            <a:r>
              <a:rPr spc="580" dirty="0"/>
              <a:t>v</a:t>
            </a:r>
            <a:r>
              <a:rPr spc="500" dirty="0"/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6092825">
              <a:lnSpc>
                <a:spcPts val="3110"/>
              </a:lnSpc>
              <a:tabLst>
                <a:tab pos="9543415" algn="l"/>
              </a:tabLst>
            </a:pPr>
            <a:r>
              <a:rPr sz="5400" i="1" spc="345" baseline="-6944" dirty="0">
                <a:solidFill>
                  <a:srgbClr val="A0B87A"/>
                </a:solidFill>
                <a:latin typeface="Book Antiqua"/>
                <a:cs typeface="Book Antiqua"/>
              </a:rPr>
              <a:t>Definition</a:t>
            </a:r>
            <a:r>
              <a:rPr sz="5400" i="1" spc="157" baseline="-6944" dirty="0">
                <a:solidFill>
                  <a:srgbClr val="A0B87A"/>
                </a:solidFill>
                <a:latin typeface="Book Antiqua"/>
                <a:cs typeface="Book Antiqua"/>
              </a:rPr>
              <a:t> </a:t>
            </a:r>
            <a:r>
              <a:rPr sz="5400" i="1" spc="375" baseline="-6944" dirty="0">
                <a:solidFill>
                  <a:srgbClr val="A0B87A"/>
                </a:solidFill>
                <a:latin typeface="Book Antiqua"/>
                <a:cs typeface="Book Antiqua"/>
              </a:rPr>
              <a:t>of	</a:t>
            </a:r>
            <a:r>
              <a:rPr sz="3000" spc="220" dirty="0">
                <a:solidFill>
                  <a:srgbClr val="F4F4F4"/>
                </a:solidFill>
                <a:latin typeface="Tahoma"/>
                <a:cs typeface="Tahoma"/>
              </a:rPr>
              <a:t>Any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 </a:t>
            </a:r>
            <a:r>
              <a:rPr sz="3000" spc="20" dirty="0">
                <a:solidFill>
                  <a:srgbClr val="F4F4F4"/>
                </a:solidFill>
                <a:latin typeface="Tahoma"/>
                <a:cs typeface="Tahoma"/>
              </a:rPr>
              <a:t>a </a:t>
            </a:r>
            <a:r>
              <a:rPr sz="3000" spc="280" dirty="0">
                <a:solidFill>
                  <a:srgbClr val="F4F4F4"/>
                </a:solidFill>
                <a:latin typeface="Tahoma"/>
                <a:cs typeface="Tahoma"/>
              </a:rPr>
              <a:t>range</a:t>
            </a:r>
            <a:r>
              <a:rPr sz="3000" spc="105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F4F4F4"/>
                </a:solidFill>
                <a:latin typeface="Tahoma"/>
                <a:cs typeface="Tahoma"/>
              </a:rPr>
              <a:t>of</a:t>
            </a:r>
            <a:endParaRPr sz="3000">
              <a:latin typeface="Tahoma"/>
              <a:cs typeface="Tahoma"/>
            </a:endParaRPr>
          </a:p>
          <a:p>
            <a:pPr marL="4235450">
              <a:lnSpc>
                <a:spcPts val="6409"/>
              </a:lnSpc>
              <a:tabLst>
                <a:tab pos="9543415" algn="l"/>
              </a:tabLst>
            </a:pPr>
            <a:r>
              <a:rPr sz="9525" spc="555" baseline="-40244" dirty="0">
                <a:solidFill>
                  <a:srgbClr val="F4F4F4"/>
                </a:solidFill>
                <a:latin typeface="Book Antiqua"/>
                <a:cs typeface="Book Antiqua"/>
              </a:rPr>
              <a:t>Alternative	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 </a:t>
            </a:r>
            <a:r>
              <a:rPr sz="3000" spc="340" dirty="0">
                <a:solidFill>
                  <a:srgbClr val="F4F4F4"/>
                </a:solidFill>
                <a:latin typeface="Tahoma"/>
                <a:cs typeface="Tahoma"/>
              </a:rPr>
              <a:t>therapies</a:t>
            </a:r>
            <a:r>
              <a:rPr sz="3000" spc="37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10" dirty="0">
                <a:solidFill>
                  <a:srgbClr val="F4F4F4"/>
                </a:solidFill>
                <a:latin typeface="Tahoma"/>
                <a:cs typeface="Tahoma"/>
              </a:rPr>
              <a:t>that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ts val="2450"/>
              </a:lnSpc>
              <a:spcBef>
                <a:spcPts val="380"/>
              </a:spcBef>
            </a:pPr>
            <a:r>
              <a:rPr sz="3000" spc="240" dirty="0">
                <a:solidFill>
                  <a:srgbClr val="F4F4F4"/>
                </a:solidFill>
                <a:latin typeface="Tahoma"/>
                <a:cs typeface="Tahoma"/>
              </a:rPr>
              <a:t>are </a:t>
            </a:r>
            <a:r>
              <a:rPr sz="3000" spc="300" dirty="0">
                <a:solidFill>
                  <a:srgbClr val="F4F4F4"/>
                </a:solidFill>
                <a:latin typeface="Tahoma"/>
                <a:cs typeface="Tahoma"/>
              </a:rPr>
              <a:t>not 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regarded</a:t>
            </a:r>
            <a:r>
              <a:rPr sz="3000" spc="55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4921250">
              <a:lnSpc>
                <a:spcPts val="6470"/>
              </a:lnSpc>
              <a:tabLst>
                <a:tab pos="9543415" algn="l"/>
              </a:tabLst>
            </a:pPr>
            <a:r>
              <a:rPr sz="9525" spc="810" baseline="-22747" dirty="0">
                <a:solidFill>
                  <a:srgbClr val="F4F4F4"/>
                </a:solidFill>
                <a:latin typeface="Book Antiqua"/>
                <a:cs typeface="Book Antiqua"/>
              </a:rPr>
              <a:t>Medicine	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orthodox </a:t>
            </a:r>
            <a:r>
              <a:rPr sz="3000" spc="210" dirty="0">
                <a:solidFill>
                  <a:srgbClr val="F4F4F4"/>
                </a:solidFill>
                <a:latin typeface="Tahoma"/>
                <a:cs typeface="Tahoma"/>
              </a:rPr>
              <a:t>by </a:t>
            </a:r>
            <a:r>
              <a:rPr sz="3000" spc="265" dirty="0">
                <a:solidFill>
                  <a:srgbClr val="F4F4F4"/>
                </a:solidFill>
                <a:latin typeface="Tahoma"/>
                <a:cs typeface="Tahoma"/>
              </a:rPr>
              <a:t>the</a:t>
            </a:r>
            <a:r>
              <a:rPr sz="3000" spc="54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medical</a:t>
            </a:r>
            <a:endParaRPr sz="3000">
              <a:latin typeface="Tahoma"/>
              <a:cs typeface="Tahoma"/>
            </a:endParaRPr>
          </a:p>
          <a:p>
            <a:pPr marL="9543415">
              <a:lnSpc>
                <a:spcPct val="100000"/>
              </a:lnSpc>
              <a:spcBef>
                <a:spcPts val="380"/>
              </a:spcBef>
              <a:tabLst>
                <a:tab pos="12028805" algn="l"/>
              </a:tabLst>
            </a:pP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profession</a:t>
            </a:r>
            <a:r>
              <a:rPr sz="2850" spc="355" dirty="0">
                <a:solidFill>
                  <a:srgbClr val="F4F4F4"/>
                </a:solidFill>
                <a:latin typeface="Calibri"/>
                <a:cs typeface="Calibri"/>
              </a:rPr>
              <a:t>,	</a:t>
            </a:r>
            <a:r>
              <a:rPr sz="3000" spc="295" dirty="0">
                <a:solidFill>
                  <a:srgbClr val="F4F4F4"/>
                </a:solidFill>
                <a:latin typeface="Tahoma"/>
                <a:cs typeface="Tahoma"/>
              </a:rPr>
              <a:t>such</a:t>
            </a:r>
            <a:r>
              <a:rPr sz="3000" spc="30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F4F4F4"/>
                </a:solidFill>
                <a:latin typeface="Tahoma"/>
                <a:cs typeface="Tahoma"/>
              </a:rPr>
              <a:t>as</a:t>
            </a:r>
            <a:endParaRPr sz="3000">
              <a:latin typeface="Tahoma"/>
              <a:cs typeface="Tahoma"/>
            </a:endParaRPr>
          </a:p>
          <a:p>
            <a:pPr marL="9543415" marR="3679825">
              <a:lnSpc>
                <a:spcPts val="4650"/>
              </a:lnSpc>
              <a:spcBef>
                <a:spcPts val="330"/>
              </a:spcBef>
              <a:tabLst>
                <a:tab pos="11899265" algn="l"/>
              </a:tabLst>
            </a:pP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355" dirty="0">
                <a:solidFill>
                  <a:srgbClr val="F4F4F4"/>
                </a:solidFill>
                <a:latin typeface="Tahoma"/>
                <a:cs typeface="Tahoma"/>
              </a:rPr>
              <a:t>r</a:t>
            </a:r>
            <a:r>
              <a:rPr sz="3000" spc="434" dirty="0">
                <a:solidFill>
                  <a:srgbClr val="F4F4F4"/>
                </a:solidFill>
                <a:latin typeface="Tahoma"/>
                <a:cs typeface="Tahoma"/>
              </a:rPr>
              <a:t>b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59" dirty="0">
                <a:solidFill>
                  <a:srgbClr val="F4F4F4"/>
                </a:solidFill>
                <a:latin typeface="Tahoma"/>
                <a:cs typeface="Tahoma"/>
              </a:rPr>
              <a:t>l</a:t>
            </a:r>
            <a:r>
              <a:rPr sz="3000" spc="430" dirty="0">
                <a:solidFill>
                  <a:srgbClr val="F4F4F4"/>
                </a:solidFill>
                <a:latin typeface="Tahoma"/>
                <a:cs typeface="Tahoma"/>
              </a:rPr>
              <a:t>i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s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2850" spc="75" dirty="0">
                <a:solidFill>
                  <a:srgbClr val="F4F4F4"/>
                </a:solidFill>
                <a:latin typeface="Calibri"/>
                <a:cs typeface="Calibri"/>
              </a:rPr>
              <a:t>,</a:t>
            </a:r>
            <a:r>
              <a:rPr sz="2850" dirty="0">
                <a:solidFill>
                  <a:srgbClr val="F4F4F4"/>
                </a:solidFill>
                <a:latin typeface="Calibri"/>
                <a:cs typeface="Calibri"/>
              </a:rPr>
              <a:t>	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50" dirty="0">
                <a:solidFill>
                  <a:srgbClr val="F4F4F4"/>
                </a:solidFill>
                <a:latin typeface="Tahoma"/>
                <a:cs typeface="Tahoma"/>
              </a:rPr>
              <a:t>m</a:t>
            </a:r>
            <a:r>
              <a:rPr sz="3000" spc="330" dirty="0">
                <a:solidFill>
                  <a:srgbClr val="F4F4F4"/>
                </a:solidFill>
                <a:latin typeface="Tahoma"/>
                <a:cs typeface="Tahoma"/>
              </a:rPr>
              <a:t>e</a:t>
            </a:r>
            <a:r>
              <a:rPr sz="3000" spc="425" dirty="0">
                <a:solidFill>
                  <a:srgbClr val="F4F4F4"/>
                </a:solidFill>
                <a:latin typeface="Tahoma"/>
                <a:cs typeface="Tahoma"/>
              </a:rPr>
              <a:t>o</a:t>
            </a:r>
            <a:r>
              <a:rPr sz="3000" spc="445" dirty="0">
                <a:solidFill>
                  <a:srgbClr val="F4F4F4"/>
                </a:solidFill>
                <a:latin typeface="Tahoma"/>
                <a:cs typeface="Tahoma"/>
              </a:rPr>
              <a:t>p</a:t>
            </a:r>
            <a:r>
              <a:rPr sz="3000" spc="360" dirty="0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sz="3000" spc="405" dirty="0">
                <a:solidFill>
                  <a:srgbClr val="F4F4F4"/>
                </a:solidFill>
                <a:latin typeface="Tahoma"/>
                <a:cs typeface="Tahoma"/>
              </a:rPr>
              <a:t>t</a:t>
            </a:r>
            <a:r>
              <a:rPr sz="3000" spc="395" dirty="0">
                <a:solidFill>
                  <a:srgbClr val="F4F4F4"/>
                </a:solidFill>
                <a:latin typeface="Tahoma"/>
                <a:cs typeface="Tahoma"/>
              </a:rPr>
              <a:t>h</a:t>
            </a:r>
            <a:r>
              <a:rPr sz="3000" spc="325" dirty="0">
                <a:solidFill>
                  <a:srgbClr val="F4F4F4"/>
                </a:solidFill>
                <a:latin typeface="Tahoma"/>
                <a:cs typeface="Tahoma"/>
              </a:rPr>
              <a:t>y</a:t>
            </a:r>
            <a:r>
              <a:rPr sz="2850" spc="70" dirty="0">
                <a:solidFill>
                  <a:srgbClr val="F4F4F4"/>
                </a:solidFill>
                <a:latin typeface="Calibri"/>
                <a:cs typeface="Calibri"/>
              </a:rPr>
              <a:t>,  </a:t>
            </a:r>
            <a:r>
              <a:rPr sz="3000" spc="290" dirty="0">
                <a:solidFill>
                  <a:srgbClr val="F4F4F4"/>
                </a:solidFill>
                <a:latin typeface="Tahoma"/>
                <a:cs typeface="Tahoma"/>
              </a:rPr>
              <a:t>and</a:t>
            </a:r>
            <a:r>
              <a:rPr sz="3000" spc="32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F4F4F4"/>
                </a:solidFill>
                <a:latin typeface="Tahoma"/>
                <a:cs typeface="Tahoma"/>
              </a:rPr>
              <a:t>acupuncture</a:t>
            </a:r>
            <a:r>
              <a:rPr sz="2850" spc="365" dirty="0">
                <a:solidFill>
                  <a:srgbClr val="F4F4F4"/>
                </a:solidFill>
                <a:latin typeface="Calibri"/>
                <a:cs typeface="Calibri"/>
              </a:rPr>
              <a:t>.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514475"/>
            <a:ext cx="18288000" cy="7791450"/>
          </a:xfrm>
          <a:custGeom>
            <a:avLst/>
            <a:gdLst/>
            <a:ahLst/>
            <a:cxnLst/>
            <a:rect l="l" t="t" r="r" b="b"/>
            <a:pathLst>
              <a:path w="18288000" h="7791450">
                <a:moveTo>
                  <a:pt x="0" y="779144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7791449"/>
                </a:lnTo>
                <a:lnTo>
                  <a:pt x="0" y="7791449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88364" y="2224709"/>
            <a:ext cx="10720705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300" i="0" spc="830" dirty="0">
                <a:solidFill>
                  <a:srgbClr val="F4F4F4"/>
                </a:solidFill>
                <a:latin typeface="Book Antiqua"/>
                <a:cs typeface="Book Antiqua"/>
              </a:rPr>
              <a:t>PROBLEM</a:t>
            </a:r>
            <a:r>
              <a:rPr sz="6300" i="0" spc="185" dirty="0">
                <a:solidFill>
                  <a:srgbClr val="F4F4F4"/>
                </a:solidFill>
                <a:latin typeface="Book Antiqua"/>
                <a:cs typeface="Book Antiqua"/>
              </a:rPr>
              <a:t> </a:t>
            </a:r>
            <a:r>
              <a:rPr sz="6300" i="0" spc="815" dirty="0">
                <a:solidFill>
                  <a:srgbClr val="F4F4F4"/>
                </a:solidFill>
                <a:latin typeface="Book Antiqua"/>
                <a:cs typeface="Book Antiqua"/>
              </a:rPr>
              <a:t>STATEMENT</a:t>
            </a:r>
            <a:endParaRPr sz="6300" dirty="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9324" y="4559300"/>
            <a:ext cx="9528175" cy="2338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915" indent="-323215">
              <a:lnSpc>
                <a:spcPct val="100000"/>
              </a:lnSpc>
              <a:buChar char="-"/>
              <a:tabLst>
                <a:tab pos="336550" algn="l"/>
              </a:tabLst>
            </a:pPr>
            <a:r>
              <a:rPr sz="3400" spc="305" dirty="0">
                <a:solidFill>
                  <a:srgbClr val="FFFFFF"/>
                </a:solidFill>
                <a:latin typeface="Book Antiqua"/>
                <a:cs typeface="Book Antiqua"/>
              </a:rPr>
              <a:t>Major </a:t>
            </a:r>
            <a:r>
              <a:rPr sz="3400" spc="325" dirty="0">
                <a:solidFill>
                  <a:srgbClr val="FFFFFF"/>
                </a:solidFill>
                <a:latin typeface="Book Antiqua"/>
                <a:cs typeface="Book Antiqua"/>
              </a:rPr>
              <a:t>Problem </a:t>
            </a:r>
            <a:r>
              <a:rPr sz="3400" spc="310" dirty="0">
                <a:solidFill>
                  <a:srgbClr val="FFFFFF"/>
                </a:solidFill>
                <a:latin typeface="Book Antiqua"/>
                <a:cs typeface="Book Antiqua"/>
              </a:rPr>
              <a:t>of </a:t>
            </a:r>
            <a:r>
              <a:rPr sz="3400" spc="250" dirty="0">
                <a:solidFill>
                  <a:srgbClr val="FFFFFF"/>
                </a:solidFill>
                <a:latin typeface="Book Antiqua"/>
                <a:cs typeface="Book Antiqua"/>
              </a:rPr>
              <a:t>Indian</a:t>
            </a:r>
            <a:r>
              <a:rPr sz="3400" spc="-484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Book Antiqua"/>
                <a:cs typeface="Book Antiqua"/>
              </a:rPr>
              <a:t>Agriculture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195" dirty="0">
                <a:solidFill>
                  <a:srgbClr val="FFFFFF"/>
                </a:solidFill>
                <a:latin typeface="Book Antiqua"/>
                <a:cs typeface="Book Antiqua"/>
              </a:rPr>
              <a:t>Agriculture </a:t>
            </a:r>
            <a:r>
              <a:rPr sz="3400" spc="260" dirty="0">
                <a:solidFill>
                  <a:srgbClr val="FFFFFF"/>
                </a:solidFill>
                <a:latin typeface="Book Antiqua"/>
                <a:cs typeface="Book Antiqua"/>
              </a:rPr>
              <a:t>in </a:t>
            </a:r>
            <a:r>
              <a:rPr sz="3400" spc="229" dirty="0">
                <a:solidFill>
                  <a:srgbClr val="FFFFFF"/>
                </a:solidFill>
                <a:latin typeface="Book Antiqua"/>
                <a:cs typeface="Book Antiqua"/>
              </a:rPr>
              <a:t>India </a:t>
            </a:r>
            <a:r>
              <a:rPr sz="3400" spc="275" dirty="0">
                <a:solidFill>
                  <a:srgbClr val="FFFFFF"/>
                </a:solidFill>
                <a:latin typeface="Book Antiqua"/>
                <a:cs typeface="Book Antiqua"/>
              </a:rPr>
              <a:t>depend </a:t>
            </a:r>
            <a:r>
              <a:rPr sz="3400" spc="360" dirty="0">
                <a:solidFill>
                  <a:srgbClr val="FFFFFF"/>
                </a:solidFill>
                <a:latin typeface="Book Antiqua"/>
                <a:cs typeface="Book Antiqua"/>
              </a:rPr>
              <a:t>on</a:t>
            </a:r>
            <a:r>
              <a:rPr sz="3400" spc="-39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320" dirty="0">
                <a:solidFill>
                  <a:srgbClr val="FFFFFF"/>
                </a:solidFill>
                <a:latin typeface="Book Antiqua"/>
                <a:cs typeface="Book Antiqua"/>
              </a:rPr>
              <a:t>monsoon.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254" dirty="0">
                <a:solidFill>
                  <a:srgbClr val="FFFFFF"/>
                </a:solidFill>
                <a:latin typeface="Book Antiqua"/>
                <a:cs typeface="Book Antiqua"/>
              </a:rPr>
              <a:t>Soil</a:t>
            </a:r>
            <a:r>
              <a:rPr sz="3400" spc="7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225" dirty="0">
                <a:solidFill>
                  <a:srgbClr val="FFFFFF"/>
                </a:solidFill>
                <a:latin typeface="Book Antiqua"/>
                <a:cs typeface="Book Antiqua"/>
              </a:rPr>
              <a:t>Infertility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265" dirty="0">
                <a:solidFill>
                  <a:srgbClr val="FFFFFF"/>
                </a:solidFill>
                <a:latin typeface="Book Antiqua"/>
                <a:cs typeface="Book Antiqua"/>
              </a:rPr>
              <a:t>Climate</a:t>
            </a:r>
            <a:r>
              <a:rPr sz="3400" spc="6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204" dirty="0">
                <a:solidFill>
                  <a:srgbClr val="FFFFFF"/>
                </a:solidFill>
                <a:latin typeface="Book Antiqua"/>
                <a:cs typeface="Book Antiqua"/>
              </a:rPr>
              <a:t>Instability</a:t>
            </a:r>
            <a:endParaRPr sz="3400" dirty="0">
              <a:latin typeface="Book Antiqua"/>
              <a:cs typeface="Book Antiqu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18700" y="3532926"/>
            <a:ext cx="7032625" cy="0"/>
          </a:xfrm>
          <a:custGeom>
            <a:avLst/>
            <a:gdLst/>
            <a:ahLst/>
            <a:cxnLst/>
            <a:rect l="l" t="t" r="r" b="b"/>
            <a:pathLst>
              <a:path w="7032625">
                <a:moveTo>
                  <a:pt x="0" y="0"/>
                </a:moveTo>
                <a:lnTo>
                  <a:pt x="7032229" y="0"/>
                </a:lnTo>
              </a:path>
            </a:pathLst>
          </a:custGeom>
          <a:ln w="50382">
            <a:solidFill>
              <a:srgbClr val="DF5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5419" y="3361461"/>
            <a:ext cx="421640" cy="343535"/>
          </a:xfrm>
          <a:custGeom>
            <a:avLst/>
            <a:gdLst/>
            <a:ahLst/>
            <a:cxnLst/>
            <a:rect l="l" t="t" r="r" b="b"/>
            <a:pathLst>
              <a:path w="421639" h="343535">
                <a:moveTo>
                  <a:pt x="173103" y="342929"/>
                </a:moveTo>
                <a:lnTo>
                  <a:pt x="127130" y="336791"/>
                </a:lnTo>
                <a:lnTo>
                  <a:pt x="85792" y="319475"/>
                </a:lnTo>
                <a:lnTo>
                  <a:pt x="50749" y="292634"/>
                </a:lnTo>
                <a:lnTo>
                  <a:pt x="23662" y="257916"/>
                </a:lnTo>
                <a:lnTo>
                  <a:pt x="6192" y="216973"/>
                </a:lnTo>
                <a:lnTo>
                  <a:pt x="0" y="171455"/>
                </a:lnTo>
                <a:lnTo>
                  <a:pt x="6193" y="125926"/>
                </a:lnTo>
                <a:lnTo>
                  <a:pt x="23666" y="84983"/>
                </a:lnTo>
                <a:lnTo>
                  <a:pt x="50756" y="50273"/>
                </a:lnTo>
                <a:lnTo>
                  <a:pt x="85800" y="23441"/>
                </a:lnTo>
                <a:lnTo>
                  <a:pt x="127137" y="6134"/>
                </a:lnTo>
                <a:lnTo>
                  <a:pt x="173103" y="0"/>
                </a:lnTo>
                <a:lnTo>
                  <a:pt x="222986" y="7281"/>
                </a:lnTo>
                <a:lnTo>
                  <a:pt x="267151" y="27694"/>
                </a:lnTo>
                <a:lnTo>
                  <a:pt x="291789" y="49000"/>
                </a:lnTo>
                <a:lnTo>
                  <a:pt x="173103" y="49000"/>
                </a:lnTo>
                <a:lnTo>
                  <a:pt x="125006" y="58638"/>
                </a:lnTo>
                <a:lnTo>
                  <a:pt x="85695" y="84902"/>
                </a:lnTo>
                <a:lnTo>
                  <a:pt x="59166" y="123849"/>
                </a:lnTo>
                <a:lnTo>
                  <a:pt x="49434" y="171492"/>
                </a:lnTo>
                <a:lnTo>
                  <a:pt x="59167" y="219114"/>
                </a:lnTo>
                <a:lnTo>
                  <a:pt x="85695" y="258042"/>
                </a:lnTo>
                <a:lnTo>
                  <a:pt x="125010" y="284310"/>
                </a:lnTo>
                <a:lnTo>
                  <a:pt x="173103" y="293947"/>
                </a:lnTo>
                <a:lnTo>
                  <a:pt x="291756" y="293947"/>
                </a:lnTo>
                <a:lnTo>
                  <a:pt x="267151" y="315229"/>
                </a:lnTo>
                <a:lnTo>
                  <a:pt x="222986" y="335646"/>
                </a:lnTo>
                <a:lnTo>
                  <a:pt x="173103" y="342929"/>
                </a:lnTo>
                <a:close/>
              </a:path>
              <a:path w="421639" h="343535">
                <a:moveTo>
                  <a:pt x="291756" y="293947"/>
                </a:moveTo>
                <a:lnTo>
                  <a:pt x="173103" y="293947"/>
                </a:lnTo>
                <a:lnTo>
                  <a:pt x="221132" y="284307"/>
                </a:lnTo>
                <a:lnTo>
                  <a:pt x="260386" y="258042"/>
                </a:lnTo>
                <a:lnTo>
                  <a:pt x="286894" y="219106"/>
                </a:lnTo>
                <a:lnTo>
                  <a:pt x="296618" y="171455"/>
                </a:lnTo>
                <a:lnTo>
                  <a:pt x="286894" y="123841"/>
                </a:lnTo>
                <a:lnTo>
                  <a:pt x="260386" y="84902"/>
                </a:lnTo>
                <a:lnTo>
                  <a:pt x="221114" y="58635"/>
                </a:lnTo>
                <a:lnTo>
                  <a:pt x="173103" y="49000"/>
                </a:lnTo>
                <a:lnTo>
                  <a:pt x="291789" y="49000"/>
                </a:lnTo>
                <a:lnTo>
                  <a:pt x="303461" y="59094"/>
                </a:lnTo>
                <a:lnTo>
                  <a:pt x="329778" y="99335"/>
                </a:lnTo>
                <a:lnTo>
                  <a:pt x="343967" y="146273"/>
                </a:lnTo>
                <a:lnTo>
                  <a:pt x="421635" y="146273"/>
                </a:lnTo>
                <a:lnTo>
                  <a:pt x="421635" y="196637"/>
                </a:lnTo>
                <a:lnTo>
                  <a:pt x="343967" y="196637"/>
                </a:lnTo>
                <a:lnTo>
                  <a:pt x="329778" y="243577"/>
                </a:lnTo>
                <a:lnTo>
                  <a:pt x="303461" y="283823"/>
                </a:lnTo>
                <a:lnTo>
                  <a:pt x="291756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32544" y="3361461"/>
            <a:ext cx="440055" cy="343535"/>
          </a:xfrm>
          <a:custGeom>
            <a:avLst/>
            <a:gdLst/>
            <a:ahLst/>
            <a:cxnLst/>
            <a:rect l="l" t="t" r="r" b="b"/>
            <a:pathLst>
              <a:path w="440054" h="343535">
                <a:moveTo>
                  <a:pt x="266851" y="342948"/>
                </a:moveTo>
                <a:lnTo>
                  <a:pt x="216942" y="335665"/>
                </a:lnTo>
                <a:lnTo>
                  <a:pt x="172747" y="315247"/>
                </a:lnTo>
                <a:lnTo>
                  <a:pt x="136407" y="283842"/>
                </a:lnTo>
                <a:lnTo>
                  <a:pt x="110064" y="243596"/>
                </a:lnTo>
                <a:lnTo>
                  <a:pt x="95858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864" y="146255"/>
                </a:lnTo>
                <a:lnTo>
                  <a:pt x="110038" y="99335"/>
                </a:lnTo>
                <a:lnTo>
                  <a:pt x="136368" y="59094"/>
                </a:lnTo>
                <a:lnTo>
                  <a:pt x="172707" y="27694"/>
                </a:lnTo>
                <a:lnTo>
                  <a:pt x="216916" y="7281"/>
                </a:lnTo>
                <a:lnTo>
                  <a:pt x="266851" y="0"/>
                </a:lnTo>
                <a:lnTo>
                  <a:pt x="312814" y="6134"/>
                </a:lnTo>
                <a:lnTo>
                  <a:pt x="354155" y="23441"/>
                </a:lnTo>
                <a:lnTo>
                  <a:pt x="387473" y="48945"/>
                </a:lnTo>
                <a:lnTo>
                  <a:pt x="266851" y="48945"/>
                </a:lnTo>
                <a:lnTo>
                  <a:pt x="224507" y="56344"/>
                </a:lnTo>
                <a:lnTo>
                  <a:pt x="188454" y="76784"/>
                </a:lnTo>
                <a:lnTo>
                  <a:pt x="161343" y="107632"/>
                </a:lnTo>
                <a:lnTo>
                  <a:pt x="145825" y="146255"/>
                </a:lnTo>
                <a:lnTo>
                  <a:pt x="145840" y="196656"/>
                </a:lnTo>
                <a:lnTo>
                  <a:pt x="161343" y="235245"/>
                </a:lnTo>
                <a:lnTo>
                  <a:pt x="188454" y="266099"/>
                </a:lnTo>
                <a:lnTo>
                  <a:pt x="224507" y="286546"/>
                </a:lnTo>
                <a:lnTo>
                  <a:pt x="266851" y="293947"/>
                </a:lnTo>
                <a:lnTo>
                  <a:pt x="387544" y="293947"/>
                </a:lnTo>
                <a:lnTo>
                  <a:pt x="354155" y="319506"/>
                </a:lnTo>
                <a:lnTo>
                  <a:pt x="312814" y="336813"/>
                </a:lnTo>
                <a:lnTo>
                  <a:pt x="266851" y="342948"/>
                </a:lnTo>
                <a:close/>
              </a:path>
              <a:path w="440054" h="343535">
                <a:moveTo>
                  <a:pt x="387544" y="293947"/>
                </a:moveTo>
                <a:lnTo>
                  <a:pt x="266851" y="293947"/>
                </a:lnTo>
                <a:lnTo>
                  <a:pt x="314941" y="284304"/>
                </a:lnTo>
                <a:lnTo>
                  <a:pt x="354250" y="258022"/>
                </a:lnTo>
                <a:lnTo>
                  <a:pt x="380771" y="219075"/>
                </a:lnTo>
                <a:lnTo>
                  <a:pt x="390502" y="171437"/>
                </a:lnTo>
                <a:lnTo>
                  <a:pt x="380771" y="123794"/>
                </a:lnTo>
                <a:lnTo>
                  <a:pt x="354250" y="84855"/>
                </a:lnTo>
                <a:lnTo>
                  <a:pt x="314941" y="58583"/>
                </a:lnTo>
                <a:lnTo>
                  <a:pt x="266851" y="48945"/>
                </a:lnTo>
                <a:lnTo>
                  <a:pt x="387473" y="48945"/>
                </a:lnTo>
                <a:lnTo>
                  <a:pt x="389210" y="50275"/>
                </a:lnTo>
                <a:lnTo>
                  <a:pt x="416311" y="84989"/>
                </a:lnTo>
                <a:lnTo>
                  <a:pt x="433794" y="125937"/>
                </a:lnTo>
                <a:lnTo>
                  <a:pt x="439991" y="171474"/>
                </a:lnTo>
                <a:lnTo>
                  <a:pt x="433794" y="217010"/>
                </a:lnTo>
                <a:lnTo>
                  <a:pt x="416311" y="257958"/>
                </a:lnTo>
                <a:lnTo>
                  <a:pt x="389210" y="292672"/>
                </a:lnTo>
                <a:lnTo>
                  <a:pt x="387544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445874" y="4559300"/>
            <a:ext cx="4752975" cy="2338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915" indent="-323215">
              <a:lnSpc>
                <a:spcPct val="100000"/>
              </a:lnSpc>
              <a:buChar char="-"/>
              <a:tabLst>
                <a:tab pos="336550" algn="l"/>
              </a:tabLst>
            </a:pPr>
            <a:r>
              <a:rPr sz="3400" spc="300" dirty="0">
                <a:solidFill>
                  <a:srgbClr val="FFFFFF"/>
                </a:solidFill>
                <a:latin typeface="Book Antiqua"/>
                <a:cs typeface="Book Antiqua"/>
              </a:rPr>
              <a:t>Water</a:t>
            </a:r>
            <a:r>
              <a:rPr sz="3400" spc="6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310" dirty="0">
                <a:solidFill>
                  <a:srgbClr val="FFFFFF"/>
                </a:solidFill>
                <a:latin typeface="Book Antiqua"/>
                <a:cs typeface="Book Antiqua"/>
              </a:rPr>
              <a:t>Management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434" dirty="0">
                <a:solidFill>
                  <a:srgbClr val="FFFFFF"/>
                </a:solidFill>
                <a:latin typeface="Book Antiqua"/>
                <a:cs typeface="Book Antiqua"/>
              </a:rPr>
              <a:t>Time</a:t>
            </a:r>
            <a:r>
              <a:rPr sz="3400" spc="55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310" dirty="0">
                <a:solidFill>
                  <a:srgbClr val="FFFFFF"/>
                </a:solidFill>
                <a:latin typeface="Book Antiqua"/>
                <a:cs typeface="Book Antiqua"/>
              </a:rPr>
              <a:t>Management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300" dirty="0">
                <a:solidFill>
                  <a:srgbClr val="FFFFFF"/>
                </a:solidFill>
                <a:latin typeface="Book Antiqua"/>
                <a:cs typeface="Book Antiqua"/>
              </a:rPr>
              <a:t>Water</a:t>
            </a:r>
            <a:r>
              <a:rPr sz="3400" spc="5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200" dirty="0">
                <a:solidFill>
                  <a:srgbClr val="FFFFFF"/>
                </a:solidFill>
                <a:latin typeface="Book Antiqua"/>
                <a:cs typeface="Book Antiqua"/>
              </a:rPr>
              <a:t>logging</a:t>
            </a:r>
            <a:endParaRPr sz="3400" dirty="0">
              <a:latin typeface="Book Antiqua"/>
              <a:cs typeface="Book Antiqua"/>
            </a:endParaRPr>
          </a:p>
          <a:p>
            <a:pPr marL="335915" indent="-323215">
              <a:lnSpc>
                <a:spcPct val="100000"/>
              </a:lnSpc>
              <a:spcBef>
                <a:spcPts val="645"/>
              </a:spcBef>
              <a:buChar char="-"/>
              <a:tabLst>
                <a:tab pos="336550" algn="l"/>
              </a:tabLst>
            </a:pPr>
            <a:r>
              <a:rPr sz="3400" spc="295" dirty="0">
                <a:solidFill>
                  <a:srgbClr val="FFFFFF"/>
                </a:solidFill>
                <a:latin typeface="Book Antiqua"/>
                <a:cs typeface="Book Antiqua"/>
              </a:rPr>
              <a:t>Ground</a:t>
            </a:r>
            <a:r>
              <a:rPr sz="3400" spc="5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3400" spc="300" dirty="0">
                <a:solidFill>
                  <a:srgbClr val="FFFFFF"/>
                </a:solidFill>
                <a:latin typeface="Book Antiqua"/>
                <a:cs typeface="Book Antiqua"/>
              </a:rPr>
              <a:t>Water</a:t>
            </a:r>
            <a:endParaRPr sz="3400" dirty="0">
              <a:latin typeface="Book Antiqua"/>
              <a:cs typeface="Book Antiqu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56433" y="8166100"/>
            <a:ext cx="9534212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3950" spc="165" dirty="0" smtClean="0">
                <a:solidFill>
                  <a:srgbClr val="14A2EA"/>
                </a:solidFill>
                <a:latin typeface="Arial Narrow"/>
                <a:cs typeface="Arial Narrow"/>
              </a:rPr>
              <a:t>       </a:t>
            </a:r>
            <a:r>
              <a:rPr sz="3950" spc="165" dirty="0" smtClean="0">
                <a:solidFill>
                  <a:srgbClr val="14A2EA"/>
                </a:solidFill>
                <a:latin typeface="Arial Narrow"/>
                <a:cs typeface="Arial Narrow"/>
              </a:rPr>
              <a:t>Hence</a:t>
            </a:r>
            <a:r>
              <a:rPr sz="3950" spc="-175" dirty="0" smtClean="0">
                <a:solidFill>
                  <a:srgbClr val="14A2EA"/>
                </a:solidFill>
                <a:latin typeface="Arial Narrow"/>
                <a:cs typeface="Arial Narrow"/>
              </a:rPr>
              <a:t> </a:t>
            </a:r>
            <a:r>
              <a:rPr sz="3950" spc="320" dirty="0">
                <a:solidFill>
                  <a:srgbClr val="14A2EA"/>
                </a:solidFill>
                <a:latin typeface="Arial Narrow"/>
                <a:cs typeface="Arial Narrow"/>
              </a:rPr>
              <a:t>“Sichai</a:t>
            </a:r>
            <a:r>
              <a:rPr sz="3950" spc="-170" dirty="0">
                <a:solidFill>
                  <a:srgbClr val="14A2EA"/>
                </a:solidFill>
                <a:latin typeface="Arial Narrow"/>
                <a:cs typeface="Arial Narrow"/>
              </a:rPr>
              <a:t> </a:t>
            </a:r>
            <a:r>
              <a:rPr sz="3950" spc="365" dirty="0">
                <a:solidFill>
                  <a:srgbClr val="14A2EA"/>
                </a:solidFill>
                <a:latin typeface="Arial Narrow"/>
                <a:cs typeface="Arial Narrow"/>
              </a:rPr>
              <a:t>Niyantran</a:t>
            </a:r>
            <a:r>
              <a:rPr sz="3950" spc="-175" dirty="0">
                <a:solidFill>
                  <a:srgbClr val="14A2EA"/>
                </a:solidFill>
                <a:latin typeface="Arial Narrow"/>
                <a:cs typeface="Arial Narrow"/>
              </a:rPr>
              <a:t> </a:t>
            </a:r>
            <a:r>
              <a:rPr sz="3950" spc="365" dirty="0">
                <a:solidFill>
                  <a:srgbClr val="14A2EA"/>
                </a:solidFill>
                <a:latin typeface="Arial Narrow"/>
                <a:cs typeface="Arial Narrow"/>
              </a:rPr>
              <a:t>Upkaran”.</a:t>
            </a:r>
            <a:endParaRPr sz="395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42875"/>
          </a:xfrm>
          <a:custGeom>
            <a:avLst/>
            <a:gdLst/>
            <a:ahLst/>
            <a:cxnLst/>
            <a:rect l="l" t="t" r="r" b="b"/>
            <a:pathLst>
              <a:path w="18288000" h="142875">
                <a:moveTo>
                  <a:pt x="0" y="0"/>
                </a:moveTo>
                <a:lnTo>
                  <a:pt x="18288000" y="0"/>
                </a:lnTo>
                <a:lnTo>
                  <a:pt x="18288000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904999"/>
            <a:ext cx="18288000" cy="8382000"/>
          </a:xfrm>
          <a:custGeom>
            <a:avLst/>
            <a:gdLst/>
            <a:ahLst/>
            <a:cxnLst/>
            <a:rect l="l" t="t" r="r" b="b"/>
            <a:pathLst>
              <a:path w="18288000" h="8382000">
                <a:moveTo>
                  <a:pt x="0" y="0"/>
                </a:moveTo>
                <a:lnTo>
                  <a:pt x="18288000" y="0"/>
                </a:lnTo>
                <a:lnTo>
                  <a:pt x="18288000" y="8382000"/>
                </a:lnTo>
                <a:lnTo>
                  <a:pt x="0" y="838200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48717" y="1189756"/>
            <a:ext cx="422275" cy="343535"/>
          </a:xfrm>
          <a:custGeom>
            <a:avLst/>
            <a:gdLst/>
            <a:ahLst/>
            <a:cxnLst/>
            <a:rect l="l" t="t" r="r" b="b"/>
            <a:pathLst>
              <a:path w="422275" h="343534">
                <a:moveTo>
                  <a:pt x="173173" y="342929"/>
                </a:moveTo>
                <a:lnTo>
                  <a:pt x="127181" y="336791"/>
                </a:lnTo>
                <a:lnTo>
                  <a:pt x="85826" y="319475"/>
                </a:lnTo>
                <a:lnTo>
                  <a:pt x="50769" y="292634"/>
                </a:lnTo>
                <a:lnTo>
                  <a:pt x="23671" y="257916"/>
                </a:lnTo>
                <a:lnTo>
                  <a:pt x="6194" y="216973"/>
                </a:lnTo>
                <a:lnTo>
                  <a:pt x="0" y="171455"/>
                </a:lnTo>
                <a:lnTo>
                  <a:pt x="6196" y="125926"/>
                </a:lnTo>
                <a:lnTo>
                  <a:pt x="23676" y="84983"/>
                </a:lnTo>
                <a:lnTo>
                  <a:pt x="50776" y="50273"/>
                </a:lnTo>
                <a:lnTo>
                  <a:pt x="85835" y="23441"/>
                </a:lnTo>
                <a:lnTo>
                  <a:pt x="127188" y="6134"/>
                </a:lnTo>
                <a:lnTo>
                  <a:pt x="173173" y="0"/>
                </a:lnTo>
                <a:lnTo>
                  <a:pt x="223076" y="7281"/>
                </a:lnTo>
                <a:lnTo>
                  <a:pt x="267258" y="27694"/>
                </a:lnTo>
                <a:lnTo>
                  <a:pt x="291906" y="49000"/>
                </a:lnTo>
                <a:lnTo>
                  <a:pt x="173173" y="49000"/>
                </a:lnTo>
                <a:lnTo>
                  <a:pt x="125056" y="58638"/>
                </a:lnTo>
                <a:lnTo>
                  <a:pt x="85730" y="84902"/>
                </a:lnTo>
                <a:lnTo>
                  <a:pt x="59190" y="123849"/>
                </a:lnTo>
                <a:lnTo>
                  <a:pt x="49454" y="171492"/>
                </a:lnTo>
                <a:lnTo>
                  <a:pt x="59191" y="219114"/>
                </a:lnTo>
                <a:lnTo>
                  <a:pt x="85730" y="258042"/>
                </a:lnTo>
                <a:lnTo>
                  <a:pt x="125060" y="284310"/>
                </a:lnTo>
                <a:lnTo>
                  <a:pt x="173173" y="293947"/>
                </a:lnTo>
                <a:lnTo>
                  <a:pt x="291873" y="293947"/>
                </a:lnTo>
                <a:lnTo>
                  <a:pt x="267258" y="315229"/>
                </a:lnTo>
                <a:lnTo>
                  <a:pt x="223076" y="335646"/>
                </a:lnTo>
                <a:lnTo>
                  <a:pt x="173173" y="342929"/>
                </a:lnTo>
                <a:close/>
              </a:path>
              <a:path w="422275" h="343534">
                <a:moveTo>
                  <a:pt x="291873" y="293947"/>
                </a:moveTo>
                <a:lnTo>
                  <a:pt x="173173" y="293947"/>
                </a:lnTo>
                <a:lnTo>
                  <a:pt x="221221" y="284307"/>
                </a:lnTo>
                <a:lnTo>
                  <a:pt x="260491" y="258042"/>
                </a:lnTo>
                <a:lnTo>
                  <a:pt x="287010" y="219106"/>
                </a:lnTo>
                <a:lnTo>
                  <a:pt x="296737" y="171455"/>
                </a:lnTo>
                <a:lnTo>
                  <a:pt x="287010" y="123841"/>
                </a:lnTo>
                <a:lnTo>
                  <a:pt x="260491" y="84902"/>
                </a:lnTo>
                <a:lnTo>
                  <a:pt x="221203" y="58635"/>
                </a:lnTo>
                <a:lnTo>
                  <a:pt x="173173" y="49000"/>
                </a:lnTo>
                <a:lnTo>
                  <a:pt x="291906" y="49000"/>
                </a:lnTo>
                <a:lnTo>
                  <a:pt x="303583" y="59094"/>
                </a:lnTo>
                <a:lnTo>
                  <a:pt x="329911" y="99335"/>
                </a:lnTo>
                <a:lnTo>
                  <a:pt x="344105" y="146273"/>
                </a:lnTo>
                <a:lnTo>
                  <a:pt x="421804" y="146273"/>
                </a:lnTo>
                <a:lnTo>
                  <a:pt x="421804" y="196637"/>
                </a:lnTo>
                <a:lnTo>
                  <a:pt x="344105" y="196637"/>
                </a:lnTo>
                <a:lnTo>
                  <a:pt x="329911" y="243577"/>
                </a:lnTo>
                <a:lnTo>
                  <a:pt x="303583" y="283823"/>
                </a:lnTo>
                <a:lnTo>
                  <a:pt x="291873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22899" y="1189756"/>
            <a:ext cx="440690" cy="343535"/>
          </a:xfrm>
          <a:custGeom>
            <a:avLst/>
            <a:gdLst/>
            <a:ahLst/>
            <a:cxnLst/>
            <a:rect l="l" t="t" r="r" b="b"/>
            <a:pathLst>
              <a:path w="440690" h="343534">
                <a:moveTo>
                  <a:pt x="266958" y="342948"/>
                </a:moveTo>
                <a:lnTo>
                  <a:pt x="217029" y="335665"/>
                </a:lnTo>
                <a:lnTo>
                  <a:pt x="172816" y="315247"/>
                </a:lnTo>
                <a:lnTo>
                  <a:pt x="136462" y="283842"/>
                </a:lnTo>
                <a:lnTo>
                  <a:pt x="110108" y="243596"/>
                </a:lnTo>
                <a:lnTo>
                  <a:pt x="95897" y="196656"/>
                </a:lnTo>
                <a:lnTo>
                  <a:pt x="0" y="196656"/>
                </a:lnTo>
                <a:lnTo>
                  <a:pt x="0" y="146273"/>
                </a:lnTo>
                <a:lnTo>
                  <a:pt x="95902" y="146255"/>
                </a:lnTo>
                <a:lnTo>
                  <a:pt x="110082" y="99335"/>
                </a:lnTo>
                <a:lnTo>
                  <a:pt x="136423" y="59094"/>
                </a:lnTo>
                <a:lnTo>
                  <a:pt x="172777" y="27694"/>
                </a:lnTo>
                <a:lnTo>
                  <a:pt x="217003" y="7281"/>
                </a:lnTo>
                <a:lnTo>
                  <a:pt x="266958" y="0"/>
                </a:lnTo>
                <a:lnTo>
                  <a:pt x="312939" y="6134"/>
                </a:lnTo>
                <a:lnTo>
                  <a:pt x="354298" y="23441"/>
                </a:lnTo>
                <a:lnTo>
                  <a:pt x="387628" y="48945"/>
                </a:lnTo>
                <a:lnTo>
                  <a:pt x="266958" y="48945"/>
                </a:lnTo>
                <a:lnTo>
                  <a:pt x="224597" y="56344"/>
                </a:lnTo>
                <a:lnTo>
                  <a:pt x="188530" y="76784"/>
                </a:lnTo>
                <a:lnTo>
                  <a:pt x="161408" y="107632"/>
                </a:lnTo>
                <a:lnTo>
                  <a:pt x="145884" y="146255"/>
                </a:lnTo>
                <a:lnTo>
                  <a:pt x="145898" y="196656"/>
                </a:lnTo>
                <a:lnTo>
                  <a:pt x="161408" y="235245"/>
                </a:lnTo>
                <a:lnTo>
                  <a:pt x="188530" y="266099"/>
                </a:lnTo>
                <a:lnTo>
                  <a:pt x="224597" y="286546"/>
                </a:lnTo>
                <a:lnTo>
                  <a:pt x="266958" y="293947"/>
                </a:lnTo>
                <a:lnTo>
                  <a:pt x="387700" y="293947"/>
                </a:lnTo>
                <a:lnTo>
                  <a:pt x="354298" y="319506"/>
                </a:lnTo>
                <a:lnTo>
                  <a:pt x="312939" y="336813"/>
                </a:lnTo>
                <a:lnTo>
                  <a:pt x="266958" y="342948"/>
                </a:lnTo>
                <a:close/>
              </a:path>
              <a:path w="440690" h="343534">
                <a:moveTo>
                  <a:pt x="387700" y="293947"/>
                </a:moveTo>
                <a:lnTo>
                  <a:pt x="266958" y="293947"/>
                </a:lnTo>
                <a:lnTo>
                  <a:pt x="315068" y="284304"/>
                </a:lnTo>
                <a:lnTo>
                  <a:pt x="354392" y="258022"/>
                </a:lnTo>
                <a:lnTo>
                  <a:pt x="380924" y="219075"/>
                </a:lnTo>
                <a:lnTo>
                  <a:pt x="390658" y="171437"/>
                </a:lnTo>
                <a:lnTo>
                  <a:pt x="380924" y="123794"/>
                </a:lnTo>
                <a:lnTo>
                  <a:pt x="354392" y="84855"/>
                </a:lnTo>
                <a:lnTo>
                  <a:pt x="315068" y="58583"/>
                </a:lnTo>
                <a:lnTo>
                  <a:pt x="266958" y="48945"/>
                </a:lnTo>
                <a:lnTo>
                  <a:pt x="387628" y="48945"/>
                </a:lnTo>
                <a:lnTo>
                  <a:pt x="389366" y="50275"/>
                </a:lnTo>
                <a:lnTo>
                  <a:pt x="416478" y="84989"/>
                </a:lnTo>
                <a:lnTo>
                  <a:pt x="433968" y="125937"/>
                </a:lnTo>
                <a:lnTo>
                  <a:pt x="440168" y="171474"/>
                </a:lnTo>
                <a:lnTo>
                  <a:pt x="433968" y="217010"/>
                </a:lnTo>
                <a:lnTo>
                  <a:pt x="416478" y="257958"/>
                </a:lnTo>
                <a:lnTo>
                  <a:pt x="389366" y="292672"/>
                </a:lnTo>
                <a:lnTo>
                  <a:pt x="387700" y="293947"/>
                </a:lnTo>
                <a:close/>
              </a:path>
            </a:pathLst>
          </a:custGeom>
          <a:solidFill>
            <a:srgbClr val="DF5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42875"/>
            <a:ext cx="18288000" cy="1762125"/>
          </a:xfrm>
          <a:custGeom>
            <a:avLst/>
            <a:gdLst/>
            <a:ahLst/>
            <a:cxnLst/>
            <a:rect l="l" t="t" r="r" b="b"/>
            <a:pathLst>
              <a:path w="18288000" h="1762125">
                <a:moveTo>
                  <a:pt x="0" y="1762124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2124"/>
                </a:lnTo>
                <a:lnTo>
                  <a:pt x="0" y="1762124"/>
                </a:lnTo>
                <a:close/>
              </a:path>
            </a:pathLst>
          </a:custGeom>
          <a:solidFill>
            <a:srgbClr val="2429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6266" y="514945"/>
            <a:ext cx="15527655" cy="941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i="0" spc="495" dirty="0">
                <a:latin typeface="Book Antiqua"/>
                <a:cs typeface="Book Antiqua"/>
              </a:rPr>
              <a:t>Finding</a:t>
            </a:r>
            <a:r>
              <a:rPr sz="6000" b="1" i="0" spc="95" dirty="0">
                <a:latin typeface="Book Antiqua"/>
                <a:cs typeface="Book Antiqua"/>
              </a:rPr>
              <a:t> </a:t>
            </a:r>
            <a:r>
              <a:rPr sz="6000" b="1" i="0" spc="605" dirty="0">
                <a:latin typeface="Book Antiqua"/>
                <a:cs typeface="Book Antiqua"/>
              </a:rPr>
              <a:t>problem</a:t>
            </a:r>
            <a:r>
              <a:rPr sz="6000" b="1" i="0" spc="100" dirty="0">
                <a:latin typeface="Book Antiqua"/>
                <a:cs typeface="Book Antiqua"/>
              </a:rPr>
              <a:t> </a:t>
            </a:r>
            <a:r>
              <a:rPr sz="6000" b="1" i="0" spc="565" dirty="0">
                <a:latin typeface="Book Antiqua"/>
                <a:cs typeface="Book Antiqua"/>
              </a:rPr>
              <a:t>and</a:t>
            </a:r>
            <a:r>
              <a:rPr sz="6000" b="1" i="0" spc="100" dirty="0">
                <a:latin typeface="Book Antiqua"/>
                <a:cs typeface="Book Antiqua"/>
              </a:rPr>
              <a:t> </a:t>
            </a:r>
            <a:r>
              <a:rPr sz="6000" b="1" i="0" spc="530" dirty="0">
                <a:latin typeface="Book Antiqua"/>
                <a:cs typeface="Book Antiqua"/>
              </a:rPr>
              <a:t>area</a:t>
            </a:r>
            <a:r>
              <a:rPr sz="6000" b="1" i="0" spc="100" dirty="0">
                <a:latin typeface="Book Antiqua"/>
                <a:cs typeface="Book Antiqua"/>
              </a:rPr>
              <a:t> </a:t>
            </a:r>
            <a:r>
              <a:rPr sz="6000" b="1" i="0" spc="550" dirty="0">
                <a:latin typeface="Book Antiqua"/>
                <a:cs typeface="Book Antiqua"/>
              </a:rPr>
              <a:t>for</a:t>
            </a:r>
            <a:r>
              <a:rPr sz="6000" b="1" i="0" spc="95" dirty="0">
                <a:latin typeface="Book Antiqua"/>
                <a:cs typeface="Book Antiqua"/>
              </a:rPr>
              <a:t> </a:t>
            </a:r>
            <a:r>
              <a:rPr sz="6000" b="1" i="0" spc="420" dirty="0">
                <a:latin typeface="Book Antiqua"/>
                <a:cs typeface="Book Antiqua"/>
              </a:rPr>
              <a:t>solution</a:t>
            </a:r>
            <a:endParaRPr sz="6000">
              <a:latin typeface="Book Antiqua"/>
              <a:cs typeface="Book Antiqu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4099" y="1876425"/>
            <a:ext cx="13411200" cy="834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9" y="285750"/>
            <a:ext cx="18249900" cy="9705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645</Words>
  <Application>Microsoft Office PowerPoint</Application>
  <PresentationFormat>Custom</PresentationFormat>
  <Paragraphs>192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SYNAPSE</vt:lpstr>
      <vt:lpstr>GROUP MEMBERS</vt:lpstr>
      <vt:lpstr>GROUP MEMBERS</vt:lpstr>
      <vt:lpstr>MASCOT</vt:lpstr>
      <vt:lpstr>Introduction</vt:lpstr>
      <vt:lpstr>Objective</vt:lpstr>
      <vt:lpstr>PROBLEM STATEMENT</vt:lpstr>
      <vt:lpstr>Finding problem and area for solution</vt:lpstr>
      <vt:lpstr>PowerPoint Presentation</vt:lpstr>
      <vt:lpstr>PowerPoint Presentation</vt:lpstr>
      <vt:lpstr>Proposed System</vt:lpstr>
      <vt:lpstr>PowerPoint Presentation</vt:lpstr>
      <vt:lpstr>PowerPoint Presentation</vt:lpstr>
      <vt:lpstr>PowerPoint Presentation</vt:lpstr>
      <vt:lpstr>PowerPoint Presentation</vt:lpstr>
      <vt:lpstr>Cloud Service Amazon Web Services (SNS Notification)</vt:lpstr>
      <vt:lpstr>PowerPoint Presentation</vt:lpstr>
      <vt:lpstr>PowerPoint Presentation</vt:lpstr>
      <vt:lpstr>COMPONENTS USED</vt:lpstr>
      <vt:lpstr>Technical Feasibility</vt:lpstr>
      <vt:lpstr>Financial Feasibility</vt:lpstr>
      <vt:lpstr>Cost Estimation Approximate Hardware Cost:</vt:lpstr>
      <vt:lpstr>Profitability</vt:lpstr>
      <vt:lpstr>Target Customer</vt:lpstr>
      <vt:lpstr>Deployment Plan</vt:lpstr>
      <vt:lpstr>References</vt:lpstr>
      <vt:lpstr>Question ??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Gropu 8</dc:title>
  <dc:creator>dj vinit</dc:creator>
  <cp:keywords>DACedk2qDAc</cp:keywords>
  <cp:lastModifiedBy>robin Tiwari</cp:lastModifiedBy>
  <cp:revision>12</cp:revision>
  <dcterms:created xsi:type="dcterms:W3CDTF">2017-09-07T16:22:29Z</dcterms:created>
  <dcterms:modified xsi:type="dcterms:W3CDTF">2017-09-08T02:23:18Z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2017-09-07T00:00:00Z</vt:filetime>
  </property>
  <property fmtid="{D5CDD505-2E9C-101B-9397-08002B2CF9AE}" pid="3" name="Creator">
    <vt:lpwstr>Canva</vt:lpwstr>
  </property>
  <property fmtid="{D5CDD505-2E9C-101B-9397-08002B2CF9AE}" pid="4" name="LastSaved">
    <vt:filetime>2017-09-07T00:00:00Z</vt:filetime>
  </property>
</Properties>
</file>